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3"/>
  </p:notesMasterIdLst>
  <p:sldIdLst>
    <p:sldId id="298" r:id="rId2"/>
    <p:sldId id="256" r:id="rId3"/>
    <p:sldId id="300" r:id="rId4"/>
    <p:sldId id="299" r:id="rId5"/>
    <p:sldId id="301" r:id="rId6"/>
    <p:sldId id="302" r:id="rId7"/>
    <p:sldId id="303" r:id="rId8"/>
    <p:sldId id="304" r:id="rId9"/>
    <p:sldId id="305" r:id="rId10"/>
    <p:sldId id="306" r:id="rId11"/>
    <p:sldId id="258" r:id="rId12"/>
    <p:sldId id="312" r:id="rId13"/>
    <p:sldId id="260" r:id="rId14"/>
    <p:sldId id="261" r:id="rId15"/>
    <p:sldId id="307" r:id="rId16"/>
    <p:sldId id="308" r:id="rId17"/>
    <p:sldId id="309" r:id="rId18"/>
    <p:sldId id="310" r:id="rId19"/>
    <p:sldId id="311" r:id="rId20"/>
    <p:sldId id="270" r:id="rId21"/>
    <p:sldId id="262" r:id="rId22"/>
  </p:sldIdLst>
  <p:sldSz cx="9144000" cy="5143500" type="screen16x9"/>
  <p:notesSz cx="6858000" cy="9144000"/>
  <p:embeddedFontLst>
    <p:embeddedFont>
      <p:font typeface="Advent Pro Light" panose="020B0604020202020204" charset="0"/>
      <p:regular r:id="rId24"/>
      <p:bold r:id="rId25"/>
    </p:embeddedFont>
    <p:embeddedFont>
      <p:font typeface="Anton" pitchFamily="2" charset="0"/>
      <p:regular r:id="rId26"/>
    </p:embeddedFont>
    <p:embeddedFont>
      <p:font typeface="Fira Sans Condensed Light" panose="020B0403050000020004" pitchFamily="34" charset="0"/>
      <p:regular r:id="rId27"/>
      <p:bold r:id="rId28"/>
      <p:italic r:id="rId29"/>
      <p:boldItalic r:id="rId30"/>
    </p:embeddedFont>
    <p:embeddedFont>
      <p:font typeface="Open Sans" panose="020B0606030504020204" pitchFamily="34" charset="0"/>
      <p:regular r:id="rId31"/>
      <p:bold r:id="rId32"/>
      <p:italic r:id="rId33"/>
      <p:boldItalic r:id="rId34"/>
    </p:embeddedFont>
    <p:embeddedFont>
      <p:font typeface="Open Sans Light" panose="020B0306030504020204" pitchFamily="34" charset="0"/>
      <p:regular r:id="rId35"/>
      <p:italic r:id="rId36"/>
    </p:embeddedFont>
    <p:embeddedFont>
      <p:font typeface="Prompt" panose="00000500000000000000" pitchFamily="2" charset="-34"/>
      <p:regular r:id="rId37"/>
      <p:bold r:id="rId38"/>
      <p:italic r:id="rId39"/>
      <p:boldItalic r:id="rId40"/>
    </p:embeddedFont>
    <p:embeddedFont>
      <p:font typeface="Rajdhani" panose="020B0604020202020204" charset="0"/>
      <p:regular r:id="rId41"/>
      <p:bold r:id="rId42"/>
    </p:embeddedFont>
    <p:embeddedFont>
      <p:font typeface="Roboto"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91088E-2BD3-422A-BF23-98EDEF1C62B8}">
  <a:tblStyle styleId="{5F91088E-2BD3-422A-BF23-98EDEF1C62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7" d="100"/>
          <a:sy n="107" d="100"/>
        </p:scale>
        <p:origin x="197"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500" dirty="0" err="1">
                <a:solidFill>
                  <a:schemeClr val="tx2"/>
                </a:solidFill>
                <a:latin typeface="Times New Roman" panose="02020603050405020304" pitchFamily="18" charset="0"/>
                <a:cs typeface="Times New Roman" panose="02020603050405020304" pitchFamily="18" charset="0"/>
              </a:rPr>
              <a:t>Biểu</a:t>
            </a:r>
            <a:r>
              <a:rPr lang="en-US" sz="1500" dirty="0">
                <a:solidFill>
                  <a:schemeClr val="tx2"/>
                </a:solidFill>
                <a:latin typeface="Times New Roman" panose="02020603050405020304" pitchFamily="18" charset="0"/>
                <a:cs typeface="Times New Roman" panose="02020603050405020304" pitchFamily="18" charset="0"/>
              </a:rPr>
              <a:t> </a:t>
            </a:r>
            <a:r>
              <a:rPr lang="en-US" sz="1500" dirty="0" err="1">
                <a:solidFill>
                  <a:schemeClr val="tx2"/>
                </a:solidFill>
                <a:latin typeface="Times New Roman" panose="02020603050405020304" pitchFamily="18" charset="0"/>
                <a:cs typeface="Times New Roman" panose="02020603050405020304" pitchFamily="18" charset="0"/>
              </a:rPr>
              <a:t>Đồ</a:t>
            </a:r>
            <a:r>
              <a:rPr lang="en-US" sz="1500" dirty="0">
                <a:solidFill>
                  <a:schemeClr val="tx2"/>
                </a:solidFill>
                <a:latin typeface="Times New Roman" panose="02020603050405020304" pitchFamily="18" charset="0"/>
                <a:cs typeface="Times New Roman" panose="02020603050405020304" pitchFamily="18" charset="0"/>
              </a:rPr>
              <a:t> </a:t>
            </a:r>
            <a:r>
              <a:rPr lang="en-US" sz="1500" dirty="0" err="1">
                <a:solidFill>
                  <a:schemeClr val="tx2"/>
                </a:solidFill>
                <a:latin typeface="Times New Roman" panose="02020603050405020304" pitchFamily="18" charset="0"/>
                <a:cs typeface="Times New Roman" panose="02020603050405020304" pitchFamily="18" charset="0"/>
              </a:rPr>
              <a:t>Tỉ</a:t>
            </a:r>
            <a:r>
              <a:rPr lang="en-US" sz="1500" dirty="0">
                <a:solidFill>
                  <a:schemeClr val="tx2"/>
                </a:solidFill>
                <a:latin typeface="Times New Roman" panose="02020603050405020304" pitchFamily="18" charset="0"/>
                <a:cs typeface="Times New Roman" panose="02020603050405020304" pitchFamily="18" charset="0"/>
              </a:rPr>
              <a:t> </a:t>
            </a:r>
            <a:r>
              <a:rPr lang="en-US" sz="1500" dirty="0" err="1">
                <a:solidFill>
                  <a:schemeClr val="tx2"/>
                </a:solidFill>
                <a:latin typeface="Times New Roman" panose="02020603050405020304" pitchFamily="18" charset="0"/>
                <a:cs typeface="Times New Roman" panose="02020603050405020304" pitchFamily="18" charset="0"/>
              </a:rPr>
              <a:t>Lệ</a:t>
            </a:r>
            <a:r>
              <a:rPr lang="en-US" sz="1500" dirty="0">
                <a:solidFill>
                  <a:schemeClr val="tx2"/>
                </a:solidFill>
                <a:latin typeface="Times New Roman" panose="02020603050405020304" pitchFamily="18" charset="0"/>
                <a:cs typeface="Times New Roman" panose="02020603050405020304" pitchFamily="18" charset="0"/>
              </a:rPr>
              <a:t> </a:t>
            </a:r>
            <a:r>
              <a:rPr lang="en-US" sz="1500" dirty="0" err="1">
                <a:solidFill>
                  <a:schemeClr val="tx2"/>
                </a:solidFill>
                <a:latin typeface="Times New Roman" panose="02020603050405020304" pitchFamily="18" charset="0"/>
                <a:cs typeface="Times New Roman" panose="02020603050405020304" pitchFamily="18" charset="0"/>
              </a:rPr>
              <a:t>Tập</a:t>
            </a:r>
            <a:r>
              <a:rPr lang="en-US" sz="1500" dirty="0">
                <a:solidFill>
                  <a:schemeClr val="tx2"/>
                </a:solidFill>
                <a:latin typeface="Times New Roman" panose="02020603050405020304" pitchFamily="18" charset="0"/>
                <a:cs typeface="Times New Roman" panose="02020603050405020304" pitchFamily="18" charset="0"/>
              </a:rPr>
              <a:t> Train Test Validation</a:t>
            </a:r>
          </a:p>
        </c:rich>
      </c:tx>
      <c:overlay val="0"/>
    </c:title>
    <c:autoTitleDeleted val="0"/>
    <c:view3D>
      <c:rotX val="30"/>
      <c:rotY val="0"/>
      <c:depthPercent val="100"/>
      <c:rAngAx val="0"/>
    </c:view3D>
    <c:floor>
      <c:thickness val="0"/>
    </c:floor>
    <c:sideWall>
      <c:thickness val="0"/>
    </c:sideWall>
    <c:backWall>
      <c:thickness val="0"/>
    </c:backWall>
    <c:plotArea>
      <c:layout/>
      <c:pie3DChart>
        <c:varyColors val="1"/>
        <c:ser>
          <c:idx val="0"/>
          <c:order val="0"/>
          <c:tx>
            <c:strRef>
              <c:f>Sheet1!$B$1</c:f>
              <c:strCache>
                <c:ptCount val="1"/>
                <c:pt idx="0">
                  <c:v>Biểu Đồ Tỉ Lệ Tập Train Test Validation</c:v>
                </c:pt>
              </c:strCache>
            </c:strRef>
          </c:tx>
          <c:dPt>
            <c:idx val="0"/>
            <c:bubble3D val="0"/>
            <c:spPr>
              <a:solidFill>
                <a:srgbClr val="00B050"/>
              </a:solidFill>
              <a:ln>
                <a:noFill/>
              </a:ln>
            </c:spPr>
            <c:extLst>
              <c:ext xmlns:c16="http://schemas.microsoft.com/office/drawing/2014/chart" uri="{C3380CC4-5D6E-409C-BE32-E72D297353CC}">
                <c16:uniqueId val="{00000001-BD2B-4E94-B848-E59082962CF1}"/>
              </c:ext>
            </c:extLst>
          </c:dPt>
          <c:dPt>
            <c:idx val="1"/>
            <c:bubble3D val="0"/>
            <c:spPr>
              <a:solidFill>
                <a:srgbClr val="7030A0"/>
              </a:solidFill>
            </c:spPr>
            <c:extLst>
              <c:ext xmlns:c16="http://schemas.microsoft.com/office/drawing/2014/chart" uri="{C3380CC4-5D6E-409C-BE32-E72D297353CC}">
                <c16:uniqueId val="{00000003-BD2B-4E94-B848-E59082962CF1}"/>
              </c:ext>
            </c:extLst>
          </c:dPt>
          <c:dPt>
            <c:idx val="2"/>
            <c:bubble3D val="0"/>
            <c:spPr>
              <a:solidFill>
                <a:srgbClr val="FF0000"/>
              </a:solidFill>
            </c:spPr>
            <c:extLst>
              <c:ext xmlns:c16="http://schemas.microsoft.com/office/drawing/2014/chart" uri="{C3380CC4-5D6E-409C-BE32-E72D297353CC}">
                <c16:uniqueId val="{00000005-BD2B-4E94-B848-E59082962CF1}"/>
              </c:ext>
            </c:extLst>
          </c:dPt>
          <c:dLbls>
            <c:spPr>
              <a:noFill/>
              <a:ln>
                <a:noFill/>
              </a:ln>
              <a:effectLst/>
            </c:spPr>
            <c:txPr>
              <a:bodyPr wrap="square" lIns="38100" tIns="19050" rIns="38100" bIns="19050" anchor="ctr">
                <a:spAutoFit/>
              </a:bodyPr>
              <a:lstStyle/>
              <a:p>
                <a:pPr>
                  <a:defRPr sz="1000">
                    <a:solidFill>
                      <a:schemeClr val="tx2"/>
                    </a:solidFill>
                    <a:latin typeface="Times New Roman" panose="02020603050405020304" pitchFamily="18" charset="0"/>
                    <a:cs typeface="Times New Roman" panose="02020603050405020304" pitchFamily="18" charset="0"/>
                  </a:defRPr>
                </a:pPr>
                <a:endParaRPr lang="en-US"/>
              </a:p>
            </c:txPr>
            <c:dLblPos val="bestFit"/>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Train</c:v>
                </c:pt>
                <c:pt idx="1">
                  <c:v>Test</c:v>
                </c:pt>
                <c:pt idx="2">
                  <c:v>Validation</c:v>
                </c:pt>
              </c:strCache>
            </c:strRef>
          </c:cat>
          <c:val>
            <c:numRef>
              <c:f>Sheet1!$B$2:$B$4</c:f>
              <c:numCache>
                <c:formatCode>General</c:formatCode>
                <c:ptCount val="3"/>
                <c:pt idx="0">
                  <c:v>84.8</c:v>
                </c:pt>
                <c:pt idx="1">
                  <c:v>8.41</c:v>
                </c:pt>
                <c:pt idx="2">
                  <c:v>6.78</c:v>
                </c:pt>
              </c:numCache>
            </c:numRef>
          </c:val>
          <c:extLst>
            <c:ext xmlns:c16="http://schemas.microsoft.com/office/drawing/2014/chart" uri="{C3380CC4-5D6E-409C-BE32-E72D297353CC}">
              <c16:uniqueId val="{00000006-BD2B-4E94-B848-E59082962CF1}"/>
            </c:ext>
          </c:extLst>
        </c:ser>
        <c:dLbls>
          <c:showLegendKey val="0"/>
          <c:showVal val="0"/>
          <c:showCatName val="0"/>
          <c:showSerName val="0"/>
          <c:showPercent val="0"/>
          <c:showBubbleSize val="0"/>
          <c:showLeaderLines val="1"/>
        </c:dLbls>
      </c:pie3DChart>
    </c:plotArea>
    <c:legend>
      <c:legendPos val="r"/>
      <c:overlay val="0"/>
      <c:txPr>
        <a:bodyPr/>
        <a:lstStyle/>
        <a:p>
          <a:pPr>
            <a:defRPr sz="1100">
              <a:solidFill>
                <a:schemeClr val="tx2"/>
              </a:solidFill>
              <a:latin typeface="Times New Roman" panose="02020603050405020304" pitchFamily="18" charset="0"/>
              <a:cs typeface="Times New Roman" panose="02020603050405020304" pitchFamily="18" charset="0"/>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500" dirty="0" err="1">
                <a:solidFill>
                  <a:schemeClr val="tx2"/>
                </a:solidFill>
                <a:latin typeface="Times New Roman" panose="02020603050405020304" pitchFamily="18" charset="0"/>
                <a:cs typeface="Times New Roman" panose="02020603050405020304" pitchFamily="18" charset="0"/>
              </a:rPr>
              <a:t>Biểu</a:t>
            </a:r>
            <a:r>
              <a:rPr lang="en-US" sz="1500" baseline="0" dirty="0">
                <a:solidFill>
                  <a:schemeClr val="tx2"/>
                </a:solidFill>
                <a:latin typeface="Times New Roman" panose="02020603050405020304" pitchFamily="18" charset="0"/>
                <a:cs typeface="Times New Roman" panose="02020603050405020304" pitchFamily="18" charset="0"/>
              </a:rPr>
              <a:t> </a:t>
            </a:r>
            <a:r>
              <a:rPr lang="en-US" sz="1500" baseline="0" dirty="0" err="1">
                <a:solidFill>
                  <a:schemeClr val="tx2"/>
                </a:solidFill>
                <a:latin typeface="Times New Roman" panose="02020603050405020304" pitchFamily="18" charset="0"/>
                <a:cs typeface="Times New Roman" panose="02020603050405020304" pitchFamily="18" charset="0"/>
              </a:rPr>
              <a:t>Đồ</a:t>
            </a:r>
            <a:r>
              <a:rPr lang="en-US" sz="1500" baseline="0" dirty="0">
                <a:solidFill>
                  <a:schemeClr val="tx2"/>
                </a:solidFill>
                <a:latin typeface="Times New Roman" panose="02020603050405020304" pitchFamily="18" charset="0"/>
                <a:cs typeface="Times New Roman" panose="02020603050405020304" pitchFamily="18" charset="0"/>
              </a:rPr>
              <a:t> </a:t>
            </a:r>
            <a:r>
              <a:rPr lang="en-US" sz="1500" baseline="0" dirty="0" err="1">
                <a:solidFill>
                  <a:schemeClr val="tx2"/>
                </a:solidFill>
                <a:latin typeface="Times New Roman" panose="02020603050405020304" pitchFamily="18" charset="0"/>
                <a:cs typeface="Times New Roman" panose="02020603050405020304" pitchFamily="18" charset="0"/>
              </a:rPr>
              <a:t>Số</a:t>
            </a:r>
            <a:r>
              <a:rPr lang="en-US" sz="1500" baseline="0" dirty="0">
                <a:solidFill>
                  <a:schemeClr val="tx2"/>
                </a:solidFill>
                <a:latin typeface="Times New Roman" panose="02020603050405020304" pitchFamily="18" charset="0"/>
                <a:cs typeface="Times New Roman" panose="02020603050405020304" pitchFamily="18" charset="0"/>
              </a:rPr>
              <a:t> </a:t>
            </a:r>
            <a:r>
              <a:rPr lang="en-US" sz="1500" baseline="0" dirty="0" err="1">
                <a:solidFill>
                  <a:schemeClr val="tx2"/>
                </a:solidFill>
                <a:latin typeface="Times New Roman" panose="02020603050405020304" pitchFamily="18" charset="0"/>
                <a:cs typeface="Times New Roman" panose="02020603050405020304" pitchFamily="18" charset="0"/>
              </a:rPr>
              <a:t>Lượng</a:t>
            </a:r>
            <a:r>
              <a:rPr lang="en-US" sz="1500" baseline="0" dirty="0">
                <a:solidFill>
                  <a:schemeClr val="tx2"/>
                </a:solidFill>
                <a:latin typeface="Times New Roman" panose="02020603050405020304" pitchFamily="18" charset="0"/>
                <a:cs typeface="Times New Roman" panose="02020603050405020304" pitchFamily="18" charset="0"/>
              </a:rPr>
              <a:t> </a:t>
            </a:r>
            <a:r>
              <a:rPr lang="en-US" sz="1500" baseline="0" dirty="0" err="1">
                <a:solidFill>
                  <a:schemeClr val="tx2"/>
                </a:solidFill>
                <a:latin typeface="Times New Roman" panose="02020603050405020304" pitchFamily="18" charset="0"/>
                <a:cs typeface="Times New Roman" panose="02020603050405020304" pitchFamily="18" charset="0"/>
              </a:rPr>
              <a:t>Của</a:t>
            </a:r>
            <a:r>
              <a:rPr lang="en-US" sz="1500" baseline="0" dirty="0">
                <a:solidFill>
                  <a:schemeClr val="tx2"/>
                </a:solidFill>
                <a:latin typeface="Times New Roman" panose="02020603050405020304" pitchFamily="18" charset="0"/>
                <a:cs typeface="Times New Roman" panose="02020603050405020304" pitchFamily="18" charset="0"/>
              </a:rPr>
              <a:t> </a:t>
            </a:r>
            <a:r>
              <a:rPr lang="en-US" sz="1500" baseline="0" dirty="0" err="1">
                <a:solidFill>
                  <a:schemeClr val="tx2"/>
                </a:solidFill>
                <a:latin typeface="Times New Roman" panose="02020603050405020304" pitchFamily="18" charset="0"/>
                <a:cs typeface="Times New Roman" panose="02020603050405020304" pitchFamily="18" charset="0"/>
              </a:rPr>
              <a:t>Từng</a:t>
            </a:r>
            <a:r>
              <a:rPr lang="en-US" sz="1500" baseline="0" dirty="0">
                <a:solidFill>
                  <a:schemeClr val="tx2"/>
                </a:solidFill>
                <a:latin typeface="Times New Roman" panose="02020603050405020304" pitchFamily="18" charset="0"/>
                <a:cs typeface="Times New Roman" panose="02020603050405020304" pitchFamily="18" charset="0"/>
              </a:rPr>
              <a:t> </a:t>
            </a:r>
            <a:r>
              <a:rPr lang="en-US" sz="1500" baseline="0" dirty="0" err="1">
                <a:solidFill>
                  <a:schemeClr val="tx2"/>
                </a:solidFill>
                <a:latin typeface="Times New Roman" panose="02020603050405020304" pitchFamily="18" charset="0"/>
                <a:cs typeface="Times New Roman" panose="02020603050405020304" pitchFamily="18" charset="0"/>
              </a:rPr>
              <a:t>Tập</a:t>
            </a:r>
            <a:r>
              <a:rPr lang="en-US" sz="1500" baseline="0" dirty="0">
                <a:solidFill>
                  <a:schemeClr val="tx2"/>
                </a:solidFill>
                <a:latin typeface="Times New Roman" panose="02020603050405020304" pitchFamily="18" charset="0"/>
                <a:cs typeface="Times New Roman" panose="02020603050405020304" pitchFamily="18" charset="0"/>
              </a:rPr>
              <a:t> </a:t>
            </a:r>
            <a:r>
              <a:rPr lang="en-US" sz="1500" baseline="0" dirty="0" err="1">
                <a:solidFill>
                  <a:schemeClr val="tx2"/>
                </a:solidFill>
                <a:latin typeface="Times New Roman" panose="02020603050405020304" pitchFamily="18" charset="0"/>
                <a:cs typeface="Times New Roman" panose="02020603050405020304" pitchFamily="18" charset="0"/>
              </a:rPr>
              <a:t>Dữ</a:t>
            </a:r>
            <a:r>
              <a:rPr lang="en-US" sz="1500" baseline="0" dirty="0">
                <a:solidFill>
                  <a:schemeClr val="tx2"/>
                </a:solidFill>
                <a:latin typeface="Times New Roman" panose="02020603050405020304" pitchFamily="18" charset="0"/>
                <a:cs typeface="Times New Roman" panose="02020603050405020304" pitchFamily="18" charset="0"/>
              </a:rPr>
              <a:t> </a:t>
            </a:r>
            <a:r>
              <a:rPr lang="en-US" sz="1500" baseline="0" dirty="0" err="1">
                <a:solidFill>
                  <a:schemeClr val="tx2"/>
                </a:solidFill>
                <a:latin typeface="Times New Roman" panose="02020603050405020304" pitchFamily="18" charset="0"/>
                <a:cs typeface="Times New Roman" panose="02020603050405020304" pitchFamily="18" charset="0"/>
              </a:rPr>
              <a:t>Liệu</a:t>
            </a:r>
            <a:endParaRPr lang="en-US" sz="1500" dirty="0">
              <a:solidFill>
                <a:schemeClr val="tx2"/>
              </a:solidFill>
              <a:latin typeface="Times New Roman" panose="02020603050405020304" pitchFamily="18" charset="0"/>
              <a:cs typeface="Times New Roman" panose="02020603050405020304" pitchFamily="18" charset="0"/>
            </a:endParaRPr>
          </a:p>
        </c:rich>
      </c:tx>
      <c:overlay val="0"/>
    </c:title>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with mask</c:v>
                </c:pt>
              </c:strCache>
            </c:strRef>
          </c:tx>
          <c:spPr>
            <a:solidFill>
              <a:schemeClr val="bg2"/>
            </a:solidFill>
          </c:spPr>
          <c:invertIfNegative val="0"/>
          <c:dLbls>
            <c:spPr>
              <a:noFill/>
              <a:ln>
                <a:noFill/>
              </a:ln>
              <a:effectLst/>
            </c:spPr>
            <c:txPr>
              <a:bodyPr wrap="square" lIns="38100" tIns="19050" rIns="38100" bIns="19050" anchor="ctr">
                <a:spAutoFit/>
              </a:bodyPr>
              <a:lstStyle/>
              <a:p>
                <a:pPr>
                  <a:defRPr sz="900">
                    <a:solidFill>
                      <a:schemeClr val="tx2"/>
                    </a:solidFill>
                    <a:latin typeface="Times New Roman" panose="02020603050405020304" pitchFamily="18" charset="0"/>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Train</c:v>
                </c:pt>
                <c:pt idx="1">
                  <c:v>Test</c:v>
                </c:pt>
                <c:pt idx="2">
                  <c:v>Validition</c:v>
                </c:pt>
              </c:strCache>
            </c:strRef>
          </c:cat>
          <c:val>
            <c:numRef>
              <c:f>Sheet1!$B$2:$B$4</c:f>
              <c:numCache>
                <c:formatCode>General</c:formatCode>
                <c:ptCount val="3"/>
                <c:pt idx="0">
                  <c:v>5000</c:v>
                </c:pt>
                <c:pt idx="1">
                  <c:v>483</c:v>
                </c:pt>
                <c:pt idx="2">
                  <c:v>400</c:v>
                </c:pt>
              </c:numCache>
            </c:numRef>
          </c:val>
          <c:extLst>
            <c:ext xmlns:c16="http://schemas.microsoft.com/office/drawing/2014/chart" uri="{C3380CC4-5D6E-409C-BE32-E72D297353CC}">
              <c16:uniqueId val="{00000000-4495-4638-BB5E-8294C261C2EB}"/>
            </c:ext>
          </c:extLst>
        </c:ser>
        <c:ser>
          <c:idx val="1"/>
          <c:order val="1"/>
          <c:tx>
            <c:strRef>
              <c:f>Sheet1!$C$1</c:f>
              <c:strCache>
                <c:ptCount val="1"/>
                <c:pt idx="0">
                  <c:v>without mask</c:v>
                </c:pt>
              </c:strCache>
            </c:strRef>
          </c:tx>
          <c:invertIfNegative val="0"/>
          <c:dLbls>
            <c:dLbl>
              <c:idx val="0"/>
              <c:layout>
                <c:manualLayout>
                  <c:x val="2.564102564102564E-2"/>
                  <c:y val="-4.38596642698108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495-4638-BB5E-8294C261C2EB}"/>
                </c:ext>
              </c:extLst>
            </c:dLbl>
            <c:spPr>
              <a:noFill/>
              <a:ln>
                <a:noFill/>
              </a:ln>
              <a:effectLst/>
            </c:spPr>
            <c:txPr>
              <a:bodyPr wrap="square" lIns="38100" tIns="19050" rIns="38100" bIns="19050" anchor="ctr">
                <a:spAutoFit/>
              </a:bodyPr>
              <a:lstStyle/>
              <a:p>
                <a:pPr>
                  <a:defRPr sz="900">
                    <a:solidFill>
                      <a:schemeClr val="tx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Train</c:v>
                </c:pt>
                <c:pt idx="1">
                  <c:v>Test</c:v>
                </c:pt>
                <c:pt idx="2">
                  <c:v>Validition</c:v>
                </c:pt>
              </c:strCache>
            </c:strRef>
          </c:cat>
          <c:val>
            <c:numRef>
              <c:f>Sheet1!$C$2:$C$4</c:f>
              <c:numCache>
                <c:formatCode>General</c:formatCode>
                <c:ptCount val="3"/>
                <c:pt idx="0">
                  <c:v>5000</c:v>
                </c:pt>
                <c:pt idx="1">
                  <c:v>509</c:v>
                </c:pt>
                <c:pt idx="2">
                  <c:v>400</c:v>
                </c:pt>
              </c:numCache>
            </c:numRef>
          </c:val>
          <c:extLst>
            <c:ext xmlns:c16="http://schemas.microsoft.com/office/drawing/2014/chart" uri="{C3380CC4-5D6E-409C-BE32-E72D297353CC}">
              <c16:uniqueId val="{00000001-4495-4638-BB5E-8294C261C2EB}"/>
            </c:ext>
          </c:extLst>
        </c:ser>
        <c:dLbls>
          <c:showLegendKey val="0"/>
          <c:showVal val="1"/>
          <c:showCatName val="0"/>
          <c:showSerName val="0"/>
          <c:showPercent val="0"/>
          <c:showBubbleSize val="0"/>
        </c:dLbls>
        <c:gapWidth val="150"/>
        <c:shape val="box"/>
        <c:axId val="183863296"/>
        <c:axId val="44117376"/>
        <c:axId val="0"/>
      </c:bar3DChart>
      <c:catAx>
        <c:axId val="183863296"/>
        <c:scaling>
          <c:orientation val="minMax"/>
        </c:scaling>
        <c:delete val="0"/>
        <c:axPos val="b"/>
        <c:numFmt formatCode="General" sourceLinked="0"/>
        <c:majorTickMark val="out"/>
        <c:minorTickMark val="none"/>
        <c:tickLblPos val="nextTo"/>
        <c:txPr>
          <a:bodyPr/>
          <a:lstStyle/>
          <a:p>
            <a:pPr>
              <a:defRPr sz="1500">
                <a:solidFill>
                  <a:schemeClr val="tx2"/>
                </a:solidFill>
                <a:latin typeface="Times New Roman" pitchFamily="18" charset="0"/>
                <a:cs typeface="Times New Roman" pitchFamily="18" charset="0"/>
              </a:defRPr>
            </a:pPr>
            <a:endParaRPr lang="en-US"/>
          </a:p>
        </c:txPr>
        <c:crossAx val="44117376"/>
        <c:crosses val="autoZero"/>
        <c:auto val="1"/>
        <c:lblAlgn val="ctr"/>
        <c:lblOffset val="100"/>
        <c:noMultiLvlLbl val="0"/>
      </c:catAx>
      <c:valAx>
        <c:axId val="44117376"/>
        <c:scaling>
          <c:orientation val="minMax"/>
        </c:scaling>
        <c:delete val="0"/>
        <c:axPos val="l"/>
        <c:majorGridlines/>
        <c:numFmt formatCode="General" sourceLinked="1"/>
        <c:majorTickMark val="out"/>
        <c:minorTickMark val="none"/>
        <c:tickLblPos val="nextTo"/>
        <c:txPr>
          <a:bodyPr/>
          <a:lstStyle/>
          <a:p>
            <a:pPr>
              <a:defRPr sz="1000">
                <a:solidFill>
                  <a:schemeClr val="tx2"/>
                </a:solidFill>
                <a:latin typeface="Times New Roman" pitchFamily="18" charset="0"/>
                <a:cs typeface="Times New Roman" pitchFamily="18" charset="0"/>
              </a:defRPr>
            </a:pPr>
            <a:endParaRPr lang="en-US"/>
          </a:p>
        </c:txPr>
        <c:crossAx val="183863296"/>
        <c:crosses val="autoZero"/>
        <c:crossBetween val="between"/>
      </c:valAx>
    </c:plotArea>
    <c:legend>
      <c:legendPos val="r"/>
      <c:overlay val="0"/>
      <c:txPr>
        <a:bodyPr/>
        <a:lstStyle/>
        <a:p>
          <a:pPr>
            <a:defRPr sz="1500">
              <a:solidFill>
                <a:schemeClr val="tx2"/>
              </a:solidFill>
              <a:latin typeface="Times New Roman" pitchFamily="18" charset="0"/>
              <a:cs typeface="Times New Roman" pitchFamily="18" charset="0"/>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D08573-8B2E-4DC0-812C-84406CE3035A}" type="doc">
      <dgm:prSet loTypeId="urn:microsoft.com/office/officeart/2005/8/layout/list1" loCatId="list" qsTypeId="urn:microsoft.com/office/officeart/2005/8/quickstyle/3d6" qsCatId="3D" csTypeId="urn:microsoft.com/office/officeart/2005/8/colors/accent1_2" csCatId="accent1" phldr="1"/>
      <dgm:spPr/>
      <dgm:t>
        <a:bodyPr/>
        <a:lstStyle/>
        <a:p>
          <a:endParaRPr lang="en-US"/>
        </a:p>
      </dgm:t>
    </dgm:pt>
    <dgm:pt modelId="{3A7F4BE4-6A70-499F-BEE9-D1471F8222AE}">
      <dgm:prSet phldrT="[Text]" custT="1"/>
      <dgm:spPr>
        <a:solidFill>
          <a:srgbClr val="00B050"/>
        </a:solidFill>
      </dgm:spPr>
      <dgm:t>
        <a:bodyPr/>
        <a:lstStyle/>
        <a:p>
          <a:r>
            <a:rPr lang="en-US" sz="2000" dirty="0">
              <a:solidFill>
                <a:schemeClr val="tx2"/>
              </a:solidFill>
              <a:latin typeface="Times New Roman" pitchFamily="18" charset="0"/>
              <a:cs typeface="Times New Roman" pitchFamily="18" charset="0"/>
            </a:rPr>
            <a:t>Open CV</a:t>
          </a:r>
        </a:p>
      </dgm:t>
    </dgm:pt>
    <dgm:pt modelId="{8B191E5E-2B37-4BCE-B2D9-60AC04C6DA98}" type="parTrans" cxnId="{A32B80D2-3CCD-446A-BF48-7A70CC3A9FBC}">
      <dgm:prSet/>
      <dgm:spPr/>
      <dgm:t>
        <a:bodyPr/>
        <a:lstStyle/>
        <a:p>
          <a:endParaRPr lang="en-US"/>
        </a:p>
      </dgm:t>
    </dgm:pt>
    <dgm:pt modelId="{B93042A5-1EED-4619-B276-16AE406C5982}" type="sibTrans" cxnId="{A32B80D2-3CCD-446A-BF48-7A70CC3A9FBC}">
      <dgm:prSet/>
      <dgm:spPr/>
      <dgm:t>
        <a:bodyPr/>
        <a:lstStyle/>
        <a:p>
          <a:endParaRPr lang="en-US"/>
        </a:p>
      </dgm:t>
    </dgm:pt>
    <dgm:pt modelId="{CB62B77B-EC4A-4204-BA82-6D3E2B9B174E}">
      <dgm:prSet phldrT="[Text]" custT="1"/>
      <dgm:spPr>
        <a:solidFill>
          <a:srgbClr val="FFC000"/>
        </a:solidFill>
      </dgm:spPr>
      <dgm:t>
        <a:bodyPr/>
        <a:lstStyle/>
        <a:p>
          <a:r>
            <a:rPr lang="en-US" sz="2000" dirty="0" err="1">
              <a:solidFill>
                <a:schemeClr val="tx2"/>
              </a:solidFill>
              <a:latin typeface="Times New Roman" pitchFamily="18" charset="0"/>
              <a:cs typeface="Times New Roman" pitchFamily="18" charset="0"/>
            </a:rPr>
            <a:t>Keras</a:t>
          </a:r>
          <a:endParaRPr lang="en-US" sz="2000" dirty="0">
            <a:solidFill>
              <a:schemeClr val="tx2"/>
            </a:solidFill>
            <a:latin typeface="Times New Roman" pitchFamily="18" charset="0"/>
            <a:cs typeface="Times New Roman" pitchFamily="18" charset="0"/>
          </a:endParaRPr>
        </a:p>
      </dgm:t>
    </dgm:pt>
    <dgm:pt modelId="{90AFEA10-E65C-4E5D-A7B6-06036F06FD42}" type="parTrans" cxnId="{27E766CA-481E-48C5-868C-CD96B3307FF4}">
      <dgm:prSet/>
      <dgm:spPr/>
      <dgm:t>
        <a:bodyPr/>
        <a:lstStyle/>
        <a:p>
          <a:endParaRPr lang="en-US"/>
        </a:p>
      </dgm:t>
    </dgm:pt>
    <dgm:pt modelId="{5B30C08C-A571-4FD9-AD6C-3287CF42B597}" type="sibTrans" cxnId="{27E766CA-481E-48C5-868C-CD96B3307FF4}">
      <dgm:prSet/>
      <dgm:spPr/>
      <dgm:t>
        <a:bodyPr/>
        <a:lstStyle/>
        <a:p>
          <a:endParaRPr lang="en-US"/>
        </a:p>
      </dgm:t>
    </dgm:pt>
    <dgm:pt modelId="{67C79388-45EB-496D-8029-68369AF804C3}">
      <dgm:prSet phldrT="[Text]" custT="1"/>
      <dgm:spPr>
        <a:solidFill>
          <a:schemeClr val="accent3">
            <a:lumMod val="60000"/>
            <a:lumOff val="40000"/>
          </a:schemeClr>
        </a:solidFill>
      </dgm:spPr>
      <dgm:t>
        <a:bodyPr/>
        <a:lstStyle/>
        <a:p>
          <a:r>
            <a:rPr lang="en-US" sz="2000" dirty="0" err="1">
              <a:solidFill>
                <a:schemeClr val="tx2"/>
              </a:solidFill>
              <a:latin typeface="Times New Roman" pitchFamily="18" charset="0"/>
              <a:cs typeface="Times New Roman" pitchFamily="18" charset="0"/>
            </a:rPr>
            <a:t>Tensorflow</a:t>
          </a:r>
          <a:endParaRPr lang="en-US" sz="2000" dirty="0">
            <a:solidFill>
              <a:schemeClr val="tx2"/>
            </a:solidFill>
            <a:latin typeface="Times New Roman" pitchFamily="18" charset="0"/>
            <a:cs typeface="Times New Roman" pitchFamily="18" charset="0"/>
          </a:endParaRPr>
        </a:p>
      </dgm:t>
    </dgm:pt>
    <dgm:pt modelId="{6D7A2279-09F2-4C98-B16F-491255AE15F4}" type="parTrans" cxnId="{751F715E-07C8-4DB1-8FD4-77D4F92B5FEE}">
      <dgm:prSet/>
      <dgm:spPr/>
      <dgm:t>
        <a:bodyPr/>
        <a:lstStyle/>
        <a:p>
          <a:endParaRPr lang="en-US"/>
        </a:p>
      </dgm:t>
    </dgm:pt>
    <dgm:pt modelId="{05A50DCA-F829-4125-BBC8-3C2960801E40}" type="sibTrans" cxnId="{751F715E-07C8-4DB1-8FD4-77D4F92B5FEE}">
      <dgm:prSet/>
      <dgm:spPr/>
      <dgm:t>
        <a:bodyPr/>
        <a:lstStyle/>
        <a:p>
          <a:endParaRPr lang="en-US"/>
        </a:p>
      </dgm:t>
    </dgm:pt>
    <dgm:pt modelId="{DDC8EBDA-E521-4755-A97A-5D83FC9FBD74}">
      <dgm:prSet phldrT="[Text]" custT="1"/>
      <dgm:spPr>
        <a:solidFill>
          <a:schemeClr val="tx2">
            <a:lumMod val="50000"/>
          </a:schemeClr>
        </a:solidFill>
      </dgm:spPr>
      <dgm:t>
        <a:bodyPr/>
        <a:lstStyle/>
        <a:p>
          <a:r>
            <a:rPr lang="en-US" sz="2000" dirty="0" err="1">
              <a:solidFill>
                <a:schemeClr val="tx2"/>
              </a:solidFill>
              <a:latin typeface="Times New Roman" pitchFamily="18" charset="0"/>
              <a:cs typeface="Times New Roman" pitchFamily="18" charset="0"/>
            </a:rPr>
            <a:t>Sklearn</a:t>
          </a:r>
          <a:endParaRPr lang="en-US" sz="2000" dirty="0">
            <a:solidFill>
              <a:schemeClr val="tx2"/>
            </a:solidFill>
            <a:latin typeface="Times New Roman" pitchFamily="18" charset="0"/>
            <a:cs typeface="Times New Roman" pitchFamily="18" charset="0"/>
          </a:endParaRPr>
        </a:p>
      </dgm:t>
    </dgm:pt>
    <dgm:pt modelId="{DC677241-22CD-41EB-A9A4-3B63A420F4AD}" type="parTrans" cxnId="{76234E8C-4BFC-4B5E-8912-99422EBEF57F}">
      <dgm:prSet/>
      <dgm:spPr/>
      <dgm:t>
        <a:bodyPr/>
        <a:lstStyle/>
        <a:p>
          <a:endParaRPr lang="en-US"/>
        </a:p>
      </dgm:t>
    </dgm:pt>
    <dgm:pt modelId="{BC1C4598-9849-4A27-8DE6-4316E4D2814F}" type="sibTrans" cxnId="{76234E8C-4BFC-4B5E-8912-99422EBEF57F}">
      <dgm:prSet/>
      <dgm:spPr/>
      <dgm:t>
        <a:bodyPr/>
        <a:lstStyle/>
        <a:p>
          <a:endParaRPr lang="en-US"/>
        </a:p>
      </dgm:t>
    </dgm:pt>
    <dgm:pt modelId="{38D23B37-263E-4DC9-96DD-8139B04EE736}">
      <dgm:prSet phldrT="[Text]" custT="1"/>
      <dgm:spPr>
        <a:solidFill>
          <a:srgbClr val="0070C0"/>
        </a:solidFill>
      </dgm:spPr>
      <dgm:t>
        <a:bodyPr/>
        <a:lstStyle/>
        <a:p>
          <a:r>
            <a:rPr lang="en-US" sz="2000" dirty="0" err="1">
              <a:solidFill>
                <a:schemeClr val="tx2"/>
              </a:solidFill>
              <a:latin typeface="Times New Roman" pitchFamily="18" charset="0"/>
              <a:cs typeface="Times New Roman" pitchFamily="18" charset="0"/>
            </a:rPr>
            <a:t>Numpy</a:t>
          </a:r>
          <a:endParaRPr lang="en-US" sz="2000" dirty="0">
            <a:solidFill>
              <a:schemeClr val="tx2"/>
            </a:solidFill>
            <a:latin typeface="Times New Roman" pitchFamily="18" charset="0"/>
            <a:cs typeface="Times New Roman" pitchFamily="18" charset="0"/>
          </a:endParaRPr>
        </a:p>
      </dgm:t>
    </dgm:pt>
    <dgm:pt modelId="{9423D510-A0EC-4E16-8373-24674E6DF07C}" type="parTrans" cxnId="{CCE1F98D-67ED-480D-807A-EAD3C5C0E1E9}">
      <dgm:prSet/>
      <dgm:spPr/>
      <dgm:t>
        <a:bodyPr/>
        <a:lstStyle/>
        <a:p>
          <a:endParaRPr lang="en-US"/>
        </a:p>
      </dgm:t>
    </dgm:pt>
    <dgm:pt modelId="{C079F6A8-0A67-4988-AFC6-896EEC2E6563}" type="sibTrans" cxnId="{CCE1F98D-67ED-480D-807A-EAD3C5C0E1E9}">
      <dgm:prSet/>
      <dgm:spPr/>
      <dgm:t>
        <a:bodyPr/>
        <a:lstStyle/>
        <a:p>
          <a:endParaRPr lang="en-US"/>
        </a:p>
      </dgm:t>
    </dgm:pt>
    <dgm:pt modelId="{E47B7393-5024-4B6B-B8BF-5193A2D83B6F}">
      <dgm:prSet phldrT="[Text]" custT="1"/>
      <dgm:spPr>
        <a:solidFill>
          <a:srgbClr val="7030A0"/>
        </a:solidFill>
      </dgm:spPr>
      <dgm:t>
        <a:bodyPr/>
        <a:lstStyle/>
        <a:p>
          <a:r>
            <a:rPr lang="en-US" sz="2000" dirty="0">
              <a:solidFill>
                <a:schemeClr val="tx2"/>
              </a:solidFill>
              <a:latin typeface="Times New Roman" pitchFamily="18" charset="0"/>
              <a:cs typeface="Times New Roman" pitchFamily="18" charset="0"/>
            </a:rPr>
            <a:t>Pandas</a:t>
          </a:r>
        </a:p>
      </dgm:t>
    </dgm:pt>
    <dgm:pt modelId="{28541EA8-9777-4727-BA9D-22409662E44D}" type="parTrans" cxnId="{4C650254-3E74-4E49-8C48-8E20241CE7D8}">
      <dgm:prSet/>
      <dgm:spPr/>
      <dgm:t>
        <a:bodyPr/>
        <a:lstStyle/>
        <a:p>
          <a:endParaRPr lang="en-US"/>
        </a:p>
      </dgm:t>
    </dgm:pt>
    <dgm:pt modelId="{9A466502-7A1B-49E9-B3F9-2D709517AE48}" type="sibTrans" cxnId="{4C650254-3E74-4E49-8C48-8E20241CE7D8}">
      <dgm:prSet/>
      <dgm:spPr/>
      <dgm:t>
        <a:bodyPr/>
        <a:lstStyle/>
        <a:p>
          <a:endParaRPr lang="en-US"/>
        </a:p>
      </dgm:t>
    </dgm:pt>
    <dgm:pt modelId="{A39D6FB4-11CE-4BA5-B6DE-0B2171220FDE}">
      <dgm:prSet phldrT="[Text]" custT="1"/>
      <dgm:spPr>
        <a:solidFill>
          <a:srgbClr val="FF0000"/>
        </a:solidFill>
      </dgm:spPr>
      <dgm:t>
        <a:bodyPr/>
        <a:lstStyle/>
        <a:p>
          <a:r>
            <a:rPr lang="en-US" sz="2000" dirty="0">
              <a:solidFill>
                <a:schemeClr val="tx2"/>
              </a:solidFill>
              <a:latin typeface="Times New Roman" pitchFamily="18" charset="0"/>
              <a:cs typeface="Times New Roman" pitchFamily="18" charset="0"/>
            </a:rPr>
            <a:t>Pillow</a:t>
          </a:r>
        </a:p>
      </dgm:t>
    </dgm:pt>
    <dgm:pt modelId="{4084C07F-D78E-47EA-8AED-59AD84E7E83B}" type="parTrans" cxnId="{6971886B-1848-40FD-B2B1-4C5E40215418}">
      <dgm:prSet/>
      <dgm:spPr/>
      <dgm:t>
        <a:bodyPr/>
        <a:lstStyle/>
        <a:p>
          <a:endParaRPr lang="en-US"/>
        </a:p>
      </dgm:t>
    </dgm:pt>
    <dgm:pt modelId="{E49BE057-EB12-42F0-9C92-D8CBD6ECF680}" type="sibTrans" cxnId="{6971886B-1848-40FD-B2B1-4C5E40215418}">
      <dgm:prSet/>
      <dgm:spPr/>
      <dgm:t>
        <a:bodyPr/>
        <a:lstStyle/>
        <a:p>
          <a:endParaRPr lang="en-US"/>
        </a:p>
      </dgm:t>
    </dgm:pt>
    <dgm:pt modelId="{8452C016-656C-4F81-828E-BDE9F7E0F240}" type="pres">
      <dgm:prSet presAssocID="{C7D08573-8B2E-4DC0-812C-84406CE3035A}" presName="linear" presStyleCnt="0">
        <dgm:presLayoutVars>
          <dgm:dir/>
          <dgm:animLvl val="lvl"/>
          <dgm:resizeHandles val="exact"/>
        </dgm:presLayoutVars>
      </dgm:prSet>
      <dgm:spPr/>
    </dgm:pt>
    <dgm:pt modelId="{B4B78BB7-B341-4118-8C70-D7D6F6CFDEB2}" type="pres">
      <dgm:prSet presAssocID="{3A7F4BE4-6A70-499F-BEE9-D1471F8222AE}" presName="parentLin" presStyleCnt="0"/>
      <dgm:spPr/>
    </dgm:pt>
    <dgm:pt modelId="{0A4BFFC1-DC93-48F6-A0F1-FD1CF340C4D8}" type="pres">
      <dgm:prSet presAssocID="{3A7F4BE4-6A70-499F-BEE9-D1471F8222AE}" presName="parentLeftMargin" presStyleLbl="node1" presStyleIdx="0" presStyleCnt="7"/>
      <dgm:spPr/>
    </dgm:pt>
    <dgm:pt modelId="{133DCA54-2B1B-4874-972A-4DE6F359A78C}" type="pres">
      <dgm:prSet presAssocID="{3A7F4BE4-6A70-499F-BEE9-D1471F8222AE}" presName="parentText" presStyleLbl="node1" presStyleIdx="0" presStyleCnt="7">
        <dgm:presLayoutVars>
          <dgm:chMax val="0"/>
          <dgm:bulletEnabled val="1"/>
        </dgm:presLayoutVars>
      </dgm:prSet>
      <dgm:spPr/>
    </dgm:pt>
    <dgm:pt modelId="{AF0705DC-6C81-4E04-8488-8408855E33C1}" type="pres">
      <dgm:prSet presAssocID="{3A7F4BE4-6A70-499F-BEE9-D1471F8222AE}" presName="negativeSpace" presStyleCnt="0"/>
      <dgm:spPr/>
    </dgm:pt>
    <dgm:pt modelId="{19C53400-F88F-4A0A-8F11-C2C14FA6DF43}" type="pres">
      <dgm:prSet presAssocID="{3A7F4BE4-6A70-499F-BEE9-D1471F8222AE}" presName="childText" presStyleLbl="conFgAcc1" presStyleIdx="0" presStyleCnt="7" custLinFactNeighborY="47722">
        <dgm:presLayoutVars>
          <dgm:bulletEnabled val="1"/>
        </dgm:presLayoutVars>
      </dgm:prSet>
      <dgm:spPr/>
    </dgm:pt>
    <dgm:pt modelId="{A55C3E88-BE32-43AF-8DC7-EBF45B294D7B}" type="pres">
      <dgm:prSet presAssocID="{B93042A5-1EED-4619-B276-16AE406C5982}" presName="spaceBetweenRectangles" presStyleCnt="0"/>
      <dgm:spPr/>
    </dgm:pt>
    <dgm:pt modelId="{0661E464-4784-4D7C-813D-CC81622520EA}" type="pres">
      <dgm:prSet presAssocID="{CB62B77B-EC4A-4204-BA82-6D3E2B9B174E}" presName="parentLin" presStyleCnt="0"/>
      <dgm:spPr/>
    </dgm:pt>
    <dgm:pt modelId="{C1BE59E4-177E-4A98-B734-18F196A7065E}" type="pres">
      <dgm:prSet presAssocID="{CB62B77B-EC4A-4204-BA82-6D3E2B9B174E}" presName="parentLeftMargin" presStyleLbl="node1" presStyleIdx="0" presStyleCnt="7"/>
      <dgm:spPr/>
    </dgm:pt>
    <dgm:pt modelId="{B4DBE69F-38EC-498A-8652-3F33D67AFB4B}" type="pres">
      <dgm:prSet presAssocID="{CB62B77B-EC4A-4204-BA82-6D3E2B9B174E}" presName="parentText" presStyleLbl="node1" presStyleIdx="1" presStyleCnt="7">
        <dgm:presLayoutVars>
          <dgm:chMax val="0"/>
          <dgm:bulletEnabled val="1"/>
        </dgm:presLayoutVars>
      </dgm:prSet>
      <dgm:spPr/>
    </dgm:pt>
    <dgm:pt modelId="{347AF826-70FC-4AED-A8FE-CF5838C1734C}" type="pres">
      <dgm:prSet presAssocID="{CB62B77B-EC4A-4204-BA82-6D3E2B9B174E}" presName="negativeSpace" presStyleCnt="0"/>
      <dgm:spPr/>
    </dgm:pt>
    <dgm:pt modelId="{EFB6C371-FADE-438C-8514-1C5078F24E62}" type="pres">
      <dgm:prSet presAssocID="{CB62B77B-EC4A-4204-BA82-6D3E2B9B174E}" presName="childText" presStyleLbl="conFgAcc1" presStyleIdx="1" presStyleCnt="7">
        <dgm:presLayoutVars>
          <dgm:bulletEnabled val="1"/>
        </dgm:presLayoutVars>
      </dgm:prSet>
      <dgm:spPr/>
    </dgm:pt>
    <dgm:pt modelId="{172FB130-551A-47DA-934E-CD334E4854FD}" type="pres">
      <dgm:prSet presAssocID="{5B30C08C-A571-4FD9-AD6C-3287CF42B597}" presName="spaceBetweenRectangles" presStyleCnt="0"/>
      <dgm:spPr/>
    </dgm:pt>
    <dgm:pt modelId="{1CAC4F29-1185-49E3-9686-07B20D338BD5}" type="pres">
      <dgm:prSet presAssocID="{67C79388-45EB-496D-8029-68369AF804C3}" presName="parentLin" presStyleCnt="0"/>
      <dgm:spPr/>
    </dgm:pt>
    <dgm:pt modelId="{4C4C4C12-8A74-483A-B97A-B35697A9BB93}" type="pres">
      <dgm:prSet presAssocID="{67C79388-45EB-496D-8029-68369AF804C3}" presName="parentLeftMargin" presStyleLbl="node1" presStyleIdx="1" presStyleCnt="7"/>
      <dgm:spPr/>
    </dgm:pt>
    <dgm:pt modelId="{9BB8F464-880D-4DB7-B186-D1FDBB705AF8}" type="pres">
      <dgm:prSet presAssocID="{67C79388-45EB-496D-8029-68369AF804C3}" presName="parentText" presStyleLbl="node1" presStyleIdx="2" presStyleCnt="7">
        <dgm:presLayoutVars>
          <dgm:chMax val="0"/>
          <dgm:bulletEnabled val="1"/>
        </dgm:presLayoutVars>
      </dgm:prSet>
      <dgm:spPr/>
    </dgm:pt>
    <dgm:pt modelId="{D1380DD3-5B40-4BE5-AE43-57E853BF082D}" type="pres">
      <dgm:prSet presAssocID="{67C79388-45EB-496D-8029-68369AF804C3}" presName="negativeSpace" presStyleCnt="0"/>
      <dgm:spPr/>
    </dgm:pt>
    <dgm:pt modelId="{B7DF58BD-B1C0-47E7-A45B-3A3C1CC0349A}" type="pres">
      <dgm:prSet presAssocID="{67C79388-45EB-496D-8029-68369AF804C3}" presName="childText" presStyleLbl="conFgAcc1" presStyleIdx="2" presStyleCnt="7">
        <dgm:presLayoutVars>
          <dgm:bulletEnabled val="1"/>
        </dgm:presLayoutVars>
      </dgm:prSet>
      <dgm:spPr/>
    </dgm:pt>
    <dgm:pt modelId="{1FF5BCAD-CDD5-42A7-B1BC-CDBD262938DC}" type="pres">
      <dgm:prSet presAssocID="{05A50DCA-F829-4125-BBC8-3C2960801E40}" presName="spaceBetweenRectangles" presStyleCnt="0"/>
      <dgm:spPr/>
    </dgm:pt>
    <dgm:pt modelId="{124C6DD1-3BB4-4B20-B765-BE8E9F6C55AD}" type="pres">
      <dgm:prSet presAssocID="{DDC8EBDA-E521-4755-A97A-5D83FC9FBD74}" presName="parentLin" presStyleCnt="0"/>
      <dgm:spPr/>
    </dgm:pt>
    <dgm:pt modelId="{CC6DFEF5-F5CD-42E1-89E9-0991F81C83C9}" type="pres">
      <dgm:prSet presAssocID="{DDC8EBDA-E521-4755-A97A-5D83FC9FBD74}" presName="parentLeftMargin" presStyleLbl="node1" presStyleIdx="2" presStyleCnt="7"/>
      <dgm:spPr/>
    </dgm:pt>
    <dgm:pt modelId="{8D1B6FC3-2099-424E-9A5C-ABBAD5BFFED2}" type="pres">
      <dgm:prSet presAssocID="{DDC8EBDA-E521-4755-A97A-5D83FC9FBD74}" presName="parentText" presStyleLbl="node1" presStyleIdx="3" presStyleCnt="7">
        <dgm:presLayoutVars>
          <dgm:chMax val="0"/>
          <dgm:bulletEnabled val="1"/>
        </dgm:presLayoutVars>
      </dgm:prSet>
      <dgm:spPr/>
    </dgm:pt>
    <dgm:pt modelId="{98616482-3278-44BD-8066-BEDF734ABE12}" type="pres">
      <dgm:prSet presAssocID="{DDC8EBDA-E521-4755-A97A-5D83FC9FBD74}" presName="negativeSpace" presStyleCnt="0"/>
      <dgm:spPr/>
    </dgm:pt>
    <dgm:pt modelId="{A8EF199D-B8F9-4C6B-9175-73C7C4179158}" type="pres">
      <dgm:prSet presAssocID="{DDC8EBDA-E521-4755-A97A-5D83FC9FBD74}" presName="childText" presStyleLbl="conFgAcc1" presStyleIdx="3" presStyleCnt="7">
        <dgm:presLayoutVars>
          <dgm:bulletEnabled val="1"/>
        </dgm:presLayoutVars>
      </dgm:prSet>
      <dgm:spPr/>
    </dgm:pt>
    <dgm:pt modelId="{2BAD364E-6433-4739-8E7C-B50B4BB2244E}" type="pres">
      <dgm:prSet presAssocID="{BC1C4598-9849-4A27-8DE6-4316E4D2814F}" presName="spaceBetweenRectangles" presStyleCnt="0"/>
      <dgm:spPr/>
    </dgm:pt>
    <dgm:pt modelId="{7A74655F-ACA4-48EE-A921-8FDB0E6B86A5}" type="pres">
      <dgm:prSet presAssocID="{38D23B37-263E-4DC9-96DD-8139B04EE736}" presName="parentLin" presStyleCnt="0"/>
      <dgm:spPr/>
    </dgm:pt>
    <dgm:pt modelId="{B2869044-49AA-4A0F-A3B7-66A3E0640AF8}" type="pres">
      <dgm:prSet presAssocID="{38D23B37-263E-4DC9-96DD-8139B04EE736}" presName="parentLeftMargin" presStyleLbl="node1" presStyleIdx="3" presStyleCnt="7"/>
      <dgm:spPr/>
    </dgm:pt>
    <dgm:pt modelId="{C702980F-9961-49F5-B390-D499D97A111C}" type="pres">
      <dgm:prSet presAssocID="{38D23B37-263E-4DC9-96DD-8139B04EE736}" presName="parentText" presStyleLbl="node1" presStyleIdx="4" presStyleCnt="7">
        <dgm:presLayoutVars>
          <dgm:chMax val="0"/>
          <dgm:bulletEnabled val="1"/>
        </dgm:presLayoutVars>
      </dgm:prSet>
      <dgm:spPr/>
    </dgm:pt>
    <dgm:pt modelId="{E49009E3-5D68-4F36-8B90-722B2A1C96EC}" type="pres">
      <dgm:prSet presAssocID="{38D23B37-263E-4DC9-96DD-8139B04EE736}" presName="negativeSpace" presStyleCnt="0"/>
      <dgm:spPr/>
    </dgm:pt>
    <dgm:pt modelId="{90B27044-9A3E-465F-BAED-320C32782F7A}" type="pres">
      <dgm:prSet presAssocID="{38D23B37-263E-4DC9-96DD-8139B04EE736}" presName="childText" presStyleLbl="conFgAcc1" presStyleIdx="4" presStyleCnt="7">
        <dgm:presLayoutVars>
          <dgm:bulletEnabled val="1"/>
        </dgm:presLayoutVars>
      </dgm:prSet>
      <dgm:spPr/>
    </dgm:pt>
    <dgm:pt modelId="{20C76AE8-7871-4391-9D41-32802C28C1E3}" type="pres">
      <dgm:prSet presAssocID="{C079F6A8-0A67-4988-AFC6-896EEC2E6563}" presName="spaceBetweenRectangles" presStyleCnt="0"/>
      <dgm:spPr/>
    </dgm:pt>
    <dgm:pt modelId="{3231A221-7EF3-42CE-B931-15F591095286}" type="pres">
      <dgm:prSet presAssocID="{E47B7393-5024-4B6B-B8BF-5193A2D83B6F}" presName="parentLin" presStyleCnt="0"/>
      <dgm:spPr/>
    </dgm:pt>
    <dgm:pt modelId="{B5EF37D6-7EF2-42A7-9D87-DBB03B9E8FED}" type="pres">
      <dgm:prSet presAssocID="{E47B7393-5024-4B6B-B8BF-5193A2D83B6F}" presName="parentLeftMargin" presStyleLbl="node1" presStyleIdx="4" presStyleCnt="7"/>
      <dgm:spPr/>
    </dgm:pt>
    <dgm:pt modelId="{839CF10C-1688-44F5-B24D-88F24087FBE8}" type="pres">
      <dgm:prSet presAssocID="{E47B7393-5024-4B6B-B8BF-5193A2D83B6F}" presName="parentText" presStyleLbl="node1" presStyleIdx="5" presStyleCnt="7">
        <dgm:presLayoutVars>
          <dgm:chMax val="0"/>
          <dgm:bulletEnabled val="1"/>
        </dgm:presLayoutVars>
      </dgm:prSet>
      <dgm:spPr/>
    </dgm:pt>
    <dgm:pt modelId="{D271A588-158C-4BEE-8168-2C9158E19CA0}" type="pres">
      <dgm:prSet presAssocID="{E47B7393-5024-4B6B-B8BF-5193A2D83B6F}" presName="negativeSpace" presStyleCnt="0"/>
      <dgm:spPr/>
    </dgm:pt>
    <dgm:pt modelId="{857F7356-0E94-4AC8-9871-AA1517CB2F5E}" type="pres">
      <dgm:prSet presAssocID="{E47B7393-5024-4B6B-B8BF-5193A2D83B6F}" presName="childText" presStyleLbl="conFgAcc1" presStyleIdx="5" presStyleCnt="7">
        <dgm:presLayoutVars>
          <dgm:bulletEnabled val="1"/>
        </dgm:presLayoutVars>
      </dgm:prSet>
      <dgm:spPr/>
    </dgm:pt>
    <dgm:pt modelId="{B245B350-B5E6-450E-8012-ABBFF59AD11C}" type="pres">
      <dgm:prSet presAssocID="{9A466502-7A1B-49E9-B3F9-2D709517AE48}" presName="spaceBetweenRectangles" presStyleCnt="0"/>
      <dgm:spPr/>
    </dgm:pt>
    <dgm:pt modelId="{85813B7C-0206-4D82-8E04-A390BD5CE9AA}" type="pres">
      <dgm:prSet presAssocID="{A39D6FB4-11CE-4BA5-B6DE-0B2171220FDE}" presName="parentLin" presStyleCnt="0"/>
      <dgm:spPr/>
    </dgm:pt>
    <dgm:pt modelId="{92B4C1B2-EC59-40B5-BB33-704CCA080DA6}" type="pres">
      <dgm:prSet presAssocID="{A39D6FB4-11CE-4BA5-B6DE-0B2171220FDE}" presName="parentLeftMargin" presStyleLbl="node1" presStyleIdx="5" presStyleCnt="7"/>
      <dgm:spPr/>
    </dgm:pt>
    <dgm:pt modelId="{390A2C19-B6E5-437D-BE95-C2B559F654C4}" type="pres">
      <dgm:prSet presAssocID="{A39D6FB4-11CE-4BA5-B6DE-0B2171220FDE}" presName="parentText" presStyleLbl="node1" presStyleIdx="6" presStyleCnt="7">
        <dgm:presLayoutVars>
          <dgm:chMax val="0"/>
          <dgm:bulletEnabled val="1"/>
        </dgm:presLayoutVars>
      </dgm:prSet>
      <dgm:spPr/>
    </dgm:pt>
    <dgm:pt modelId="{914CAD1E-ACBA-431B-8C13-AE5321FADEAD}" type="pres">
      <dgm:prSet presAssocID="{A39D6FB4-11CE-4BA5-B6DE-0B2171220FDE}" presName="negativeSpace" presStyleCnt="0"/>
      <dgm:spPr/>
    </dgm:pt>
    <dgm:pt modelId="{293A48B5-8E67-4EB3-B155-A6E212F2361D}" type="pres">
      <dgm:prSet presAssocID="{A39D6FB4-11CE-4BA5-B6DE-0B2171220FDE}" presName="childText" presStyleLbl="conFgAcc1" presStyleIdx="6" presStyleCnt="7">
        <dgm:presLayoutVars>
          <dgm:bulletEnabled val="1"/>
        </dgm:presLayoutVars>
      </dgm:prSet>
      <dgm:spPr/>
    </dgm:pt>
  </dgm:ptLst>
  <dgm:cxnLst>
    <dgm:cxn modelId="{EAA00212-5708-48FC-90B7-9121B799A20C}" type="presOf" srcId="{67C79388-45EB-496D-8029-68369AF804C3}" destId="{4C4C4C12-8A74-483A-B97A-B35697A9BB93}" srcOrd="0" destOrd="0" presId="urn:microsoft.com/office/officeart/2005/8/layout/list1"/>
    <dgm:cxn modelId="{B366C715-DA15-473E-94FC-EB66FBC77670}" type="presOf" srcId="{67C79388-45EB-496D-8029-68369AF804C3}" destId="{9BB8F464-880D-4DB7-B186-D1FDBB705AF8}" srcOrd="1" destOrd="0" presId="urn:microsoft.com/office/officeart/2005/8/layout/list1"/>
    <dgm:cxn modelId="{DCB6C618-284C-489B-A1E2-B7D244BA63C4}" type="presOf" srcId="{38D23B37-263E-4DC9-96DD-8139B04EE736}" destId="{B2869044-49AA-4A0F-A3B7-66A3E0640AF8}" srcOrd="0" destOrd="0" presId="urn:microsoft.com/office/officeart/2005/8/layout/list1"/>
    <dgm:cxn modelId="{6C87EC1D-6409-4A3E-A1D1-F7374FCF596A}" type="presOf" srcId="{CB62B77B-EC4A-4204-BA82-6D3E2B9B174E}" destId="{B4DBE69F-38EC-498A-8652-3F33D67AFB4B}" srcOrd="1" destOrd="0" presId="urn:microsoft.com/office/officeart/2005/8/layout/list1"/>
    <dgm:cxn modelId="{B8F92627-F8BD-4171-B717-5A179E67500C}" type="presOf" srcId="{3A7F4BE4-6A70-499F-BEE9-D1471F8222AE}" destId="{0A4BFFC1-DC93-48F6-A0F1-FD1CF340C4D8}" srcOrd="0" destOrd="0" presId="urn:microsoft.com/office/officeart/2005/8/layout/list1"/>
    <dgm:cxn modelId="{D214EC2C-0B52-427C-A34D-D3C368ABEB97}" type="presOf" srcId="{A39D6FB4-11CE-4BA5-B6DE-0B2171220FDE}" destId="{92B4C1B2-EC59-40B5-BB33-704CCA080DA6}" srcOrd="0" destOrd="0" presId="urn:microsoft.com/office/officeart/2005/8/layout/list1"/>
    <dgm:cxn modelId="{751F715E-07C8-4DB1-8FD4-77D4F92B5FEE}" srcId="{C7D08573-8B2E-4DC0-812C-84406CE3035A}" destId="{67C79388-45EB-496D-8029-68369AF804C3}" srcOrd="2" destOrd="0" parTransId="{6D7A2279-09F2-4C98-B16F-491255AE15F4}" sibTransId="{05A50DCA-F829-4125-BBC8-3C2960801E40}"/>
    <dgm:cxn modelId="{5C753068-D095-42A3-B787-77785736F702}" type="presOf" srcId="{A39D6FB4-11CE-4BA5-B6DE-0B2171220FDE}" destId="{390A2C19-B6E5-437D-BE95-C2B559F654C4}" srcOrd="1" destOrd="0" presId="urn:microsoft.com/office/officeart/2005/8/layout/list1"/>
    <dgm:cxn modelId="{6971886B-1848-40FD-B2B1-4C5E40215418}" srcId="{C7D08573-8B2E-4DC0-812C-84406CE3035A}" destId="{A39D6FB4-11CE-4BA5-B6DE-0B2171220FDE}" srcOrd="6" destOrd="0" parTransId="{4084C07F-D78E-47EA-8AED-59AD84E7E83B}" sibTransId="{E49BE057-EB12-42F0-9C92-D8CBD6ECF680}"/>
    <dgm:cxn modelId="{4C650254-3E74-4E49-8C48-8E20241CE7D8}" srcId="{C7D08573-8B2E-4DC0-812C-84406CE3035A}" destId="{E47B7393-5024-4B6B-B8BF-5193A2D83B6F}" srcOrd="5" destOrd="0" parTransId="{28541EA8-9777-4727-BA9D-22409662E44D}" sibTransId="{9A466502-7A1B-49E9-B3F9-2D709517AE48}"/>
    <dgm:cxn modelId="{EFFACB85-C490-4A40-8F67-4EA3D854E3D7}" type="presOf" srcId="{38D23B37-263E-4DC9-96DD-8139B04EE736}" destId="{C702980F-9961-49F5-B390-D499D97A111C}" srcOrd="1" destOrd="0" presId="urn:microsoft.com/office/officeart/2005/8/layout/list1"/>
    <dgm:cxn modelId="{76234E8C-4BFC-4B5E-8912-99422EBEF57F}" srcId="{C7D08573-8B2E-4DC0-812C-84406CE3035A}" destId="{DDC8EBDA-E521-4755-A97A-5D83FC9FBD74}" srcOrd="3" destOrd="0" parTransId="{DC677241-22CD-41EB-A9A4-3B63A420F4AD}" sibTransId="{BC1C4598-9849-4A27-8DE6-4316E4D2814F}"/>
    <dgm:cxn modelId="{CCE1F98D-67ED-480D-807A-EAD3C5C0E1E9}" srcId="{C7D08573-8B2E-4DC0-812C-84406CE3035A}" destId="{38D23B37-263E-4DC9-96DD-8139B04EE736}" srcOrd="4" destOrd="0" parTransId="{9423D510-A0EC-4E16-8373-24674E6DF07C}" sibTransId="{C079F6A8-0A67-4988-AFC6-896EEC2E6563}"/>
    <dgm:cxn modelId="{0FC1F697-FFBC-4D44-97D2-0B627512EB71}" type="presOf" srcId="{C7D08573-8B2E-4DC0-812C-84406CE3035A}" destId="{8452C016-656C-4F81-828E-BDE9F7E0F240}" srcOrd="0" destOrd="0" presId="urn:microsoft.com/office/officeart/2005/8/layout/list1"/>
    <dgm:cxn modelId="{A109819D-7857-46E2-8701-8558FF450083}" type="presOf" srcId="{E47B7393-5024-4B6B-B8BF-5193A2D83B6F}" destId="{B5EF37D6-7EF2-42A7-9D87-DBB03B9E8FED}" srcOrd="0" destOrd="0" presId="urn:microsoft.com/office/officeart/2005/8/layout/list1"/>
    <dgm:cxn modelId="{9AA2B9A2-D902-4817-8EA9-56EA7DC8270F}" type="presOf" srcId="{DDC8EBDA-E521-4755-A97A-5D83FC9FBD74}" destId="{8D1B6FC3-2099-424E-9A5C-ABBAD5BFFED2}" srcOrd="1" destOrd="0" presId="urn:microsoft.com/office/officeart/2005/8/layout/list1"/>
    <dgm:cxn modelId="{8EDE52AA-2EAC-4437-98D1-034B5B004E71}" type="presOf" srcId="{3A7F4BE4-6A70-499F-BEE9-D1471F8222AE}" destId="{133DCA54-2B1B-4874-972A-4DE6F359A78C}" srcOrd="1" destOrd="0" presId="urn:microsoft.com/office/officeart/2005/8/layout/list1"/>
    <dgm:cxn modelId="{D4B8CAB5-613F-4BFD-B21E-97EA6604B84B}" type="presOf" srcId="{CB62B77B-EC4A-4204-BA82-6D3E2B9B174E}" destId="{C1BE59E4-177E-4A98-B734-18F196A7065E}" srcOrd="0" destOrd="0" presId="urn:microsoft.com/office/officeart/2005/8/layout/list1"/>
    <dgm:cxn modelId="{27E766CA-481E-48C5-868C-CD96B3307FF4}" srcId="{C7D08573-8B2E-4DC0-812C-84406CE3035A}" destId="{CB62B77B-EC4A-4204-BA82-6D3E2B9B174E}" srcOrd="1" destOrd="0" parTransId="{90AFEA10-E65C-4E5D-A7B6-06036F06FD42}" sibTransId="{5B30C08C-A571-4FD9-AD6C-3287CF42B597}"/>
    <dgm:cxn modelId="{5909C9CE-4EE1-4940-A588-0D09151493E2}" type="presOf" srcId="{E47B7393-5024-4B6B-B8BF-5193A2D83B6F}" destId="{839CF10C-1688-44F5-B24D-88F24087FBE8}" srcOrd="1" destOrd="0" presId="urn:microsoft.com/office/officeart/2005/8/layout/list1"/>
    <dgm:cxn modelId="{A32B80D2-3CCD-446A-BF48-7A70CC3A9FBC}" srcId="{C7D08573-8B2E-4DC0-812C-84406CE3035A}" destId="{3A7F4BE4-6A70-499F-BEE9-D1471F8222AE}" srcOrd="0" destOrd="0" parTransId="{8B191E5E-2B37-4BCE-B2D9-60AC04C6DA98}" sibTransId="{B93042A5-1EED-4619-B276-16AE406C5982}"/>
    <dgm:cxn modelId="{81FE82D6-96D3-4D69-9E59-140B2D777AC3}" type="presOf" srcId="{DDC8EBDA-E521-4755-A97A-5D83FC9FBD74}" destId="{CC6DFEF5-F5CD-42E1-89E9-0991F81C83C9}" srcOrd="0" destOrd="0" presId="urn:microsoft.com/office/officeart/2005/8/layout/list1"/>
    <dgm:cxn modelId="{A94A6B39-D827-4DBA-8118-4C2CC0515EFF}" type="presParOf" srcId="{8452C016-656C-4F81-828E-BDE9F7E0F240}" destId="{B4B78BB7-B341-4118-8C70-D7D6F6CFDEB2}" srcOrd="0" destOrd="0" presId="urn:microsoft.com/office/officeart/2005/8/layout/list1"/>
    <dgm:cxn modelId="{B22C2669-A27F-419E-882C-E438E644747E}" type="presParOf" srcId="{B4B78BB7-B341-4118-8C70-D7D6F6CFDEB2}" destId="{0A4BFFC1-DC93-48F6-A0F1-FD1CF340C4D8}" srcOrd="0" destOrd="0" presId="urn:microsoft.com/office/officeart/2005/8/layout/list1"/>
    <dgm:cxn modelId="{52C38BDB-B6C7-4AF4-91F4-225CD5AA5780}" type="presParOf" srcId="{B4B78BB7-B341-4118-8C70-D7D6F6CFDEB2}" destId="{133DCA54-2B1B-4874-972A-4DE6F359A78C}" srcOrd="1" destOrd="0" presId="urn:microsoft.com/office/officeart/2005/8/layout/list1"/>
    <dgm:cxn modelId="{6BC14221-71CE-4AE8-B8AC-11D01C1F429A}" type="presParOf" srcId="{8452C016-656C-4F81-828E-BDE9F7E0F240}" destId="{AF0705DC-6C81-4E04-8488-8408855E33C1}" srcOrd="1" destOrd="0" presId="urn:microsoft.com/office/officeart/2005/8/layout/list1"/>
    <dgm:cxn modelId="{8B7F3D9A-8F26-4ECD-87C6-9287029C8162}" type="presParOf" srcId="{8452C016-656C-4F81-828E-BDE9F7E0F240}" destId="{19C53400-F88F-4A0A-8F11-C2C14FA6DF43}" srcOrd="2" destOrd="0" presId="urn:microsoft.com/office/officeart/2005/8/layout/list1"/>
    <dgm:cxn modelId="{7CAF6835-D436-44F1-93BC-E2A295E82AB3}" type="presParOf" srcId="{8452C016-656C-4F81-828E-BDE9F7E0F240}" destId="{A55C3E88-BE32-43AF-8DC7-EBF45B294D7B}" srcOrd="3" destOrd="0" presId="urn:microsoft.com/office/officeart/2005/8/layout/list1"/>
    <dgm:cxn modelId="{EDB4D982-8F75-4539-A1AF-A7AB998FC3E9}" type="presParOf" srcId="{8452C016-656C-4F81-828E-BDE9F7E0F240}" destId="{0661E464-4784-4D7C-813D-CC81622520EA}" srcOrd="4" destOrd="0" presId="urn:microsoft.com/office/officeart/2005/8/layout/list1"/>
    <dgm:cxn modelId="{AA8322D3-4F93-4871-8DA0-00626B2E3449}" type="presParOf" srcId="{0661E464-4784-4D7C-813D-CC81622520EA}" destId="{C1BE59E4-177E-4A98-B734-18F196A7065E}" srcOrd="0" destOrd="0" presId="urn:microsoft.com/office/officeart/2005/8/layout/list1"/>
    <dgm:cxn modelId="{F13CDAA6-B4A4-4072-AA43-FB5A2D47DB19}" type="presParOf" srcId="{0661E464-4784-4D7C-813D-CC81622520EA}" destId="{B4DBE69F-38EC-498A-8652-3F33D67AFB4B}" srcOrd="1" destOrd="0" presId="urn:microsoft.com/office/officeart/2005/8/layout/list1"/>
    <dgm:cxn modelId="{B838B3F6-5A2B-4978-8ADB-035C323F374D}" type="presParOf" srcId="{8452C016-656C-4F81-828E-BDE9F7E0F240}" destId="{347AF826-70FC-4AED-A8FE-CF5838C1734C}" srcOrd="5" destOrd="0" presId="urn:microsoft.com/office/officeart/2005/8/layout/list1"/>
    <dgm:cxn modelId="{78117664-487C-48EA-9B98-7BD1ECD021D8}" type="presParOf" srcId="{8452C016-656C-4F81-828E-BDE9F7E0F240}" destId="{EFB6C371-FADE-438C-8514-1C5078F24E62}" srcOrd="6" destOrd="0" presId="urn:microsoft.com/office/officeart/2005/8/layout/list1"/>
    <dgm:cxn modelId="{D46A49F7-95C9-4424-A1F7-E31B8C201B76}" type="presParOf" srcId="{8452C016-656C-4F81-828E-BDE9F7E0F240}" destId="{172FB130-551A-47DA-934E-CD334E4854FD}" srcOrd="7" destOrd="0" presId="urn:microsoft.com/office/officeart/2005/8/layout/list1"/>
    <dgm:cxn modelId="{C017ED15-0259-45ED-9100-C3610B40D6FC}" type="presParOf" srcId="{8452C016-656C-4F81-828E-BDE9F7E0F240}" destId="{1CAC4F29-1185-49E3-9686-07B20D338BD5}" srcOrd="8" destOrd="0" presId="urn:microsoft.com/office/officeart/2005/8/layout/list1"/>
    <dgm:cxn modelId="{E4326772-C8DB-44A5-8F5F-EB6917AB08B9}" type="presParOf" srcId="{1CAC4F29-1185-49E3-9686-07B20D338BD5}" destId="{4C4C4C12-8A74-483A-B97A-B35697A9BB93}" srcOrd="0" destOrd="0" presId="urn:microsoft.com/office/officeart/2005/8/layout/list1"/>
    <dgm:cxn modelId="{969FE901-2014-44EA-952D-6B996EDFA6C0}" type="presParOf" srcId="{1CAC4F29-1185-49E3-9686-07B20D338BD5}" destId="{9BB8F464-880D-4DB7-B186-D1FDBB705AF8}" srcOrd="1" destOrd="0" presId="urn:microsoft.com/office/officeart/2005/8/layout/list1"/>
    <dgm:cxn modelId="{F5A15BBA-7C84-4197-A410-2685E78822ED}" type="presParOf" srcId="{8452C016-656C-4F81-828E-BDE9F7E0F240}" destId="{D1380DD3-5B40-4BE5-AE43-57E853BF082D}" srcOrd="9" destOrd="0" presId="urn:microsoft.com/office/officeart/2005/8/layout/list1"/>
    <dgm:cxn modelId="{7F7E7801-5B3F-4200-B4EA-97E9C9FC3811}" type="presParOf" srcId="{8452C016-656C-4F81-828E-BDE9F7E0F240}" destId="{B7DF58BD-B1C0-47E7-A45B-3A3C1CC0349A}" srcOrd="10" destOrd="0" presId="urn:microsoft.com/office/officeart/2005/8/layout/list1"/>
    <dgm:cxn modelId="{E5E20A7C-625F-449C-BFF7-8BAFCA23D278}" type="presParOf" srcId="{8452C016-656C-4F81-828E-BDE9F7E0F240}" destId="{1FF5BCAD-CDD5-42A7-B1BC-CDBD262938DC}" srcOrd="11" destOrd="0" presId="urn:microsoft.com/office/officeart/2005/8/layout/list1"/>
    <dgm:cxn modelId="{005713FE-569C-4F42-99B6-31A1EC399E64}" type="presParOf" srcId="{8452C016-656C-4F81-828E-BDE9F7E0F240}" destId="{124C6DD1-3BB4-4B20-B765-BE8E9F6C55AD}" srcOrd="12" destOrd="0" presId="urn:microsoft.com/office/officeart/2005/8/layout/list1"/>
    <dgm:cxn modelId="{DB7D0BF0-CA84-408E-8BB1-FFBB059D34C1}" type="presParOf" srcId="{124C6DD1-3BB4-4B20-B765-BE8E9F6C55AD}" destId="{CC6DFEF5-F5CD-42E1-89E9-0991F81C83C9}" srcOrd="0" destOrd="0" presId="urn:microsoft.com/office/officeart/2005/8/layout/list1"/>
    <dgm:cxn modelId="{5B0FC792-B2A6-4A68-944C-3337952074BE}" type="presParOf" srcId="{124C6DD1-3BB4-4B20-B765-BE8E9F6C55AD}" destId="{8D1B6FC3-2099-424E-9A5C-ABBAD5BFFED2}" srcOrd="1" destOrd="0" presId="urn:microsoft.com/office/officeart/2005/8/layout/list1"/>
    <dgm:cxn modelId="{6FAB1918-C4D4-4695-ACA6-1F29C250F540}" type="presParOf" srcId="{8452C016-656C-4F81-828E-BDE9F7E0F240}" destId="{98616482-3278-44BD-8066-BEDF734ABE12}" srcOrd="13" destOrd="0" presId="urn:microsoft.com/office/officeart/2005/8/layout/list1"/>
    <dgm:cxn modelId="{E76D81E4-58F4-4FE7-B25D-3C2ABB4BCB5C}" type="presParOf" srcId="{8452C016-656C-4F81-828E-BDE9F7E0F240}" destId="{A8EF199D-B8F9-4C6B-9175-73C7C4179158}" srcOrd="14" destOrd="0" presId="urn:microsoft.com/office/officeart/2005/8/layout/list1"/>
    <dgm:cxn modelId="{237DBC4E-EB99-44E2-86E0-B99814C4E0A1}" type="presParOf" srcId="{8452C016-656C-4F81-828E-BDE9F7E0F240}" destId="{2BAD364E-6433-4739-8E7C-B50B4BB2244E}" srcOrd="15" destOrd="0" presId="urn:microsoft.com/office/officeart/2005/8/layout/list1"/>
    <dgm:cxn modelId="{8B8677F6-BF4C-4616-AD59-9E119E80E830}" type="presParOf" srcId="{8452C016-656C-4F81-828E-BDE9F7E0F240}" destId="{7A74655F-ACA4-48EE-A921-8FDB0E6B86A5}" srcOrd="16" destOrd="0" presId="urn:microsoft.com/office/officeart/2005/8/layout/list1"/>
    <dgm:cxn modelId="{1AC4A50B-EEA6-4546-8C14-CA975800B6A2}" type="presParOf" srcId="{7A74655F-ACA4-48EE-A921-8FDB0E6B86A5}" destId="{B2869044-49AA-4A0F-A3B7-66A3E0640AF8}" srcOrd="0" destOrd="0" presId="urn:microsoft.com/office/officeart/2005/8/layout/list1"/>
    <dgm:cxn modelId="{3556A908-A4CC-4346-B85F-F39BD761FB89}" type="presParOf" srcId="{7A74655F-ACA4-48EE-A921-8FDB0E6B86A5}" destId="{C702980F-9961-49F5-B390-D499D97A111C}" srcOrd="1" destOrd="0" presId="urn:microsoft.com/office/officeart/2005/8/layout/list1"/>
    <dgm:cxn modelId="{11787438-7022-4BAE-B611-91E0A002BC8A}" type="presParOf" srcId="{8452C016-656C-4F81-828E-BDE9F7E0F240}" destId="{E49009E3-5D68-4F36-8B90-722B2A1C96EC}" srcOrd="17" destOrd="0" presId="urn:microsoft.com/office/officeart/2005/8/layout/list1"/>
    <dgm:cxn modelId="{4752FF5D-8A76-41E5-A44F-69AD8AC4A832}" type="presParOf" srcId="{8452C016-656C-4F81-828E-BDE9F7E0F240}" destId="{90B27044-9A3E-465F-BAED-320C32782F7A}" srcOrd="18" destOrd="0" presId="urn:microsoft.com/office/officeart/2005/8/layout/list1"/>
    <dgm:cxn modelId="{2B5FDC6B-0428-458B-B06A-C48D4C684E38}" type="presParOf" srcId="{8452C016-656C-4F81-828E-BDE9F7E0F240}" destId="{20C76AE8-7871-4391-9D41-32802C28C1E3}" srcOrd="19" destOrd="0" presId="urn:microsoft.com/office/officeart/2005/8/layout/list1"/>
    <dgm:cxn modelId="{13D5CCE1-5780-4A9D-9979-20E67E2C0B7F}" type="presParOf" srcId="{8452C016-656C-4F81-828E-BDE9F7E0F240}" destId="{3231A221-7EF3-42CE-B931-15F591095286}" srcOrd="20" destOrd="0" presId="urn:microsoft.com/office/officeart/2005/8/layout/list1"/>
    <dgm:cxn modelId="{EF3CDE18-F4A9-4A9C-B37C-99C21749F838}" type="presParOf" srcId="{3231A221-7EF3-42CE-B931-15F591095286}" destId="{B5EF37D6-7EF2-42A7-9D87-DBB03B9E8FED}" srcOrd="0" destOrd="0" presId="urn:microsoft.com/office/officeart/2005/8/layout/list1"/>
    <dgm:cxn modelId="{99812C16-31B8-4712-B113-81DD44A2F802}" type="presParOf" srcId="{3231A221-7EF3-42CE-B931-15F591095286}" destId="{839CF10C-1688-44F5-B24D-88F24087FBE8}" srcOrd="1" destOrd="0" presId="urn:microsoft.com/office/officeart/2005/8/layout/list1"/>
    <dgm:cxn modelId="{414EDDF4-51CF-4C27-AF88-95C5A9BEDD20}" type="presParOf" srcId="{8452C016-656C-4F81-828E-BDE9F7E0F240}" destId="{D271A588-158C-4BEE-8168-2C9158E19CA0}" srcOrd="21" destOrd="0" presId="urn:microsoft.com/office/officeart/2005/8/layout/list1"/>
    <dgm:cxn modelId="{FE3276DE-610C-4ED9-B1C3-1BCAA5D30B93}" type="presParOf" srcId="{8452C016-656C-4F81-828E-BDE9F7E0F240}" destId="{857F7356-0E94-4AC8-9871-AA1517CB2F5E}" srcOrd="22" destOrd="0" presId="urn:microsoft.com/office/officeart/2005/8/layout/list1"/>
    <dgm:cxn modelId="{DFB71534-95C1-46DB-B376-EA8C13B4A7BE}" type="presParOf" srcId="{8452C016-656C-4F81-828E-BDE9F7E0F240}" destId="{B245B350-B5E6-450E-8012-ABBFF59AD11C}" srcOrd="23" destOrd="0" presId="urn:microsoft.com/office/officeart/2005/8/layout/list1"/>
    <dgm:cxn modelId="{B14A2DA6-1B70-4F42-8B07-CDAC109B8F01}" type="presParOf" srcId="{8452C016-656C-4F81-828E-BDE9F7E0F240}" destId="{85813B7C-0206-4D82-8E04-A390BD5CE9AA}" srcOrd="24" destOrd="0" presId="urn:microsoft.com/office/officeart/2005/8/layout/list1"/>
    <dgm:cxn modelId="{A6BEBDC1-B3F6-42D0-A091-2459A8B06991}" type="presParOf" srcId="{85813B7C-0206-4D82-8E04-A390BD5CE9AA}" destId="{92B4C1B2-EC59-40B5-BB33-704CCA080DA6}" srcOrd="0" destOrd="0" presId="urn:microsoft.com/office/officeart/2005/8/layout/list1"/>
    <dgm:cxn modelId="{A6C3DAAC-20DF-4D8B-8017-00C91239A57E}" type="presParOf" srcId="{85813B7C-0206-4D82-8E04-A390BD5CE9AA}" destId="{390A2C19-B6E5-437D-BE95-C2B559F654C4}" srcOrd="1" destOrd="0" presId="urn:microsoft.com/office/officeart/2005/8/layout/list1"/>
    <dgm:cxn modelId="{7ED45E13-4ED5-46C8-83F4-A339D8F3ABE2}" type="presParOf" srcId="{8452C016-656C-4F81-828E-BDE9F7E0F240}" destId="{914CAD1E-ACBA-431B-8C13-AE5321FADEAD}" srcOrd="25" destOrd="0" presId="urn:microsoft.com/office/officeart/2005/8/layout/list1"/>
    <dgm:cxn modelId="{45792750-7C72-461E-8A2E-8BF293276364}" type="presParOf" srcId="{8452C016-656C-4F81-828E-BDE9F7E0F240}" destId="{293A48B5-8E67-4EB3-B155-A6E212F2361D}"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893DC5-217E-4AB0-8B51-314A4AB695B9}" type="doc">
      <dgm:prSet loTypeId="urn:microsoft.com/office/officeart/2005/8/layout/hChevron3" loCatId="process" qsTypeId="urn:microsoft.com/office/officeart/2005/8/quickstyle/simple1" qsCatId="simple" csTypeId="urn:microsoft.com/office/officeart/2005/8/colors/accent1_2" csCatId="accent1" phldr="1"/>
      <dgm:spPr/>
    </dgm:pt>
    <dgm:pt modelId="{45248837-657F-4B91-A86F-8B3BAC5B9720}">
      <dgm:prSet phldrT="[Text]"/>
      <dgm:spPr>
        <a:solidFill>
          <a:srgbClr val="00B050"/>
        </a:solidFill>
      </dgm:spPr>
      <dgm:t>
        <a:bodyPr/>
        <a:lstStyle/>
        <a:p>
          <a:r>
            <a:rPr lang="en-US" dirty="0">
              <a:solidFill>
                <a:schemeClr val="tx1"/>
              </a:solidFill>
            </a:rPr>
            <a:t>Train</a:t>
          </a:r>
        </a:p>
      </dgm:t>
    </dgm:pt>
    <dgm:pt modelId="{8D9A010E-3B68-4848-9135-D702BC818EA1}" type="parTrans" cxnId="{454BBB02-5BE0-4D8A-919D-5EDEB69C375C}">
      <dgm:prSet/>
      <dgm:spPr/>
      <dgm:t>
        <a:bodyPr/>
        <a:lstStyle/>
        <a:p>
          <a:endParaRPr lang="en-US"/>
        </a:p>
      </dgm:t>
    </dgm:pt>
    <dgm:pt modelId="{4D5C41AE-3E4E-4B32-B431-153B4BFC0556}" type="sibTrans" cxnId="{454BBB02-5BE0-4D8A-919D-5EDEB69C375C}">
      <dgm:prSet/>
      <dgm:spPr/>
      <dgm:t>
        <a:bodyPr/>
        <a:lstStyle/>
        <a:p>
          <a:endParaRPr lang="en-US"/>
        </a:p>
      </dgm:t>
    </dgm:pt>
    <dgm:pt modelId="{8BD28579-F05F-462A-BF4A-0BB0272B04EF}">
      <dgm:prSet phldrT="[Text]"/>
      <dgm:spPr>
        <a:solidFill>
          <a:srgbClr val="FF0000"/>
        </a:solidFill>
      </dgm:spPr>
      <dgm:t>
        <a:bodyPr/>
        <a:lstStyle/>
        <a:p>
          <a:r>
            <a:rPr lang="vi-VN" dirty="0">
              <a:solidFill>
                <a:schemeClr val="tx1"/>
              </a:solidFill>
            </a:rPr>
            <a:t>Validation</a:t>
          </a:r>
          <a:endParaRPr lang="en-US" dirty="0">
            <a:solidFill>
              <a:schemeClr val="tx1"/>
            </a:solidFill>
          </a:endParaRPr>
        </a:p>
      </dgm:t>
    </dgm:pt>
    <dgm:pt modelId="{B1AD75A0-4C50-4198-B02A-42B740A14A9D}" type="parTrans" cxnId="{B0C7EB88-86BF-43F1-9C8F-C53F9AD10D75}">
      <dgm:prSet/>
      <dgm:spPr/>
      <dgm:t>
        <a:bodyPr/>
        <a:lstStyle/>
        <a:p>
          <a:endParaRPr lang="en-US"/>
        </a:p>
      </dgm:t>
    </dgm:pt>
    <dgm:pt modelId="{57B931C0-30EE-4647-92D0-8359B5BB58B2}" type="sibTrans" cxnId="{B0C7EB88-86BF-43F1-9C8F-C53F9AD10D75}">
      <dgm:prSet/>
      <dgm:spPr/>
      <dgm:t>
        <a:bodyPr/>
        <a:lstStyle/>
        <a:p>
          <a:endParaRPr lang="en-US"/>
        </a:p>
      </dgm:t>
    </dgm:pt>
    <dgm:pt modelId="{61C67D9E-1AA4-43BB-872E-CF65A6CD41DD}">
      <dgm:prSet phldrT="[Text]"/>
      <dgm:spPr>
        <a:solidFill>
          <a:srgbClr val="7030A0"/>
        </a:solidFill>
      </dgm:spPr>
      <dgm:t>
        <a:bodyPr/>
        <a:lstStyle/>
        <a:p>
          <a:r>
            <a:rPr lang="en-US" dirty="0">
              <a:solidFill>
                <a:schemeClr val="tx1"/>
              </a:solidFill>
            </a:rPr>
            <a:t>Test</a:t>
          </a:r>
        </a:p>
      </dgm:t>
    </dgm:pt>
    <dgm:pt modelId="{AEAB8291-4F26-4D9F-90D1-37F9DB792372}" type="parTrans" cxnId="{DDD8F2FB-62B8-45BF-A548-9712763FEA3D}">
      <dgm:prSet/>
      <dgm:spPr/>
      <dgm:t>
        <a:bodyPr/>
        <a:lstStyle/>
        <a:p>
          <a:endParaRPr lang="en-US"/>
        </a:p>
      </dgm:t>
    </dgm:pt>
    <dgm:pt modelId="{BF42579F-C7E8-4C47-B490-B55E8223D57B}" type="sibTrans" cxnId="{DDD8F2FB-62B8-45BF-A548-9712763FEA3D}">
      <dgm:prSet/>
      <dgm:spPr/>
      <dgm:t>
        <a:bodyPr/>
        <a:lstStyle/>
        <a:p>
          <a:endParaRPr lang="en-US"/>
        </a:p>
      </dgm:t>
    </dgm:pt>
    <dgm:pt modelId="{B6EB30A8-9E4E-441A-9B1E-456E3C40FFA3}" type="pres">
      <dgm:prSet presAssocID="{B7893DC5-217E-4AB0-8B51-314A4AB695B9}" presName="Name0" presStyleCnt="0">
        <dgm:presLayoutVars>
          <dgm:dir/>
          <dgm:resizeHandles val="exact"/>
        </dgm:presLayoutVars>
      </dgm:prSet>
      <dgm:spPr/>
    </dgm:pt>
    <dgm:pt modelId="{7FFF5FBC-108B-4364-8972-BD8B49F19C9B}" type="pres">
      <dgm:prSet presAssocID="{45248837-657F-4B91-A86F-8B3BAC5B9720}" presName="parTxOnly" presStyleLbl="node1" presStyleIdx="0" presStyleCnt="3">
        <dgm:presLayoutVars>
          <dgm:bulletEnabled val="1"/>
        </dgm:presLayoutVars>
      </dgm:prSet>
      <dgm:spPr/>
    </dgm:pt>
    <dgm:pt modelId="{0C14C770-BA6C-44DC-AC93-8ECA5D650336}" type="pres">
      <dgm:prSet presAssocID="{4D5C41AE-3E4E-4B32-B431-153B4BFC0556}" presName="parSpace" presStyleCnt="0"/>
      <dgm:spPr/>
    </dgm:pt>
    <dgm:pt modelId="{6FDB3570-64A9-4A22-8856-E2E89433FC4F}" type="pres">
      <dgm:prSet presAssocID="{8BD28579-F05F-462A-BF4A-0BB0272B04EF}" presName="parTxOnly" presStyleLbl="node1" presStyleIdx="1" presStyleCnt="3">
        <dgm:presLayoutVars>
          <dgm:bulletEnabled val="1"/>
        </dgm:presLayoutVars>
      </dgm:prSet>
      <dgm:spPr/>
    </dgm:pt>
    <dgm:pt modelId="{9A29C9D9-0D36-4A2C-9B04-36B3FFCA9AF5}" type="pres">
      <dgm:prSet presAssocID="{57B931C0-30EE-4647-92D0-8359B5BB58B2}" presName="parSpace" presStyleCnt="0"/>
      <dgm:spPr/>
    </dgm:pt>
    <dgm:pt modelId="{22066094-2A04-4CCD-BC31-AEB5BBF708ED}" type="pres">
      <dgm:prSet presAssocID="{61C67D9E-1AA4-43BB-872E-CF65A6CD41DD}" presName="parTxOnly" presStyleLbl="node1" presStyleIdx="2" presStyleCnt="3">
        <dgm:presLayoutVars>
          <dgm:bulletEnabled val="1"/>
        </dgm:presLayoutVars>
      </dgm:prSet>
      <dgm:spPr/>
    </dgm:pt>
  </dgm:ptLst>
  <dgm:cxnLst>
    <dgm:cxn modelId="{454BBB02-5BE0-4D8A-919D-5EDEB69C375C}" srcId="{B7893DC5-217E-4AB0-8B51-314A4AB695B9}" destId="{45248837-657F-4B91-A86F-8B3BAC5B9720}" srcOrd="0" destOrd="0" parTransId="{8D9A010E-3B68-4848-9135-D702BC818EA1}" sibTransId="{4D5C41AE-3E4E-4B32-B431-153B4BFC0556}"/>
    <dgm:cxn modelId="{AB64F318-448B-42F5-BBC3-03E69AB944FE}" type="presOf" srcId="{45248837-657F-4B91-A86F-8B3BAC5B9720}" destId="{7FFF5FBC-108B-4364-8972-BD8B49F19C9B}" srcOrd="0" destOrd="0" presId="urn:microsoft.com/office/officeart/2005/8/layout/hChevron3"/>
    <dgm:cxn modelId="{28EECA2D-31F7-4D50-911E-C6506CDFA24D}" type="presOf" srcId="{61C67D9E-1AA4-43BB-872E-CF65A6CD41DD}" destId="{22066094-2A04-4CCD-BC31-AEB5BBF708ED}" srcOrd="0" destOrd="0" presId="urn:microsoft.com/office/officeart/2005/8/layout/hChevron3"/>
    <dgm:cxn modelId="{569B1D45-3677-4D5A-A55B-5778A254D380}" type="presOf" srcId="{B7893DC5-217E-4AB0-8B51-314A4AB695B9}" destId="{B6EB30A8-9E4E-441A-9B1E-456E3C40FFA3}" srcOrd="0" destOrd="0" presId="urn:microsoft.com/office/officeart/2005/8/layout/hChevron3"/>
    <dgm:cxn modelId="{B0C7EB88-86BF-43F1-9C8F-C53F9AD10D75}" srcId="{B7893DC5-217E-4AB0-8B51-314A4AB695B9}" destId="{8BD28579-F05F-462A-BF4A-0BB0272B04EF}" srcOrd="1" destOrd="0" parTransId="{B1AD75A0-4C50-4198-B02A-42B740A14A9D}" sibTransId="{57B931C0-30EE-4647-92D0-8359B5BB58B2}"/>
    <dgm:cxn modelId="{45B99BEE-72B4-4C60-933E-6D8C3852FB8B}" type="presOf" srcId="{8BD28579-F05F-462A-BF4A-0BB0272B04EF}" destId="{6FDB3570-64A9-4A22-8856-E2E89433FC4F}" srcOrd="0" destOrd="0" presId="urn:microsoft.com/office/officeart/2005/8/layout/hChevron3"/>
    <dgm:cxn modelId="{DDD8F2FB-62B8-45BF-A548-9712763FEA3D}" srcId="{B7893DC5-217E-4AB0-8B51-314A4AB695B9}" destId="{61C67D9E-1AA4-43BB-872E-CF65A6CD41DD}" srcOrd="2" destOrd="0" parTransId="{AEAB8291-4F26-4D9F-90D1-37F9DB792372}" sibTransId="{BF42579F-C7E8-4C47-B490-B55E8223D57B}"/>
    <dgm:cxn modelId="{3BCCB7B1-2238-470B-84F4-3E7018330EF4}" type="presParOf" srcId="{B6EB30A8-9E4E-441A-9B1E-456E3C40FFA3}" destId="{7FFF5FBC-108B-4364-8972-BD8B49F19C9B}" srcOrd="0" destOrd="0" presId="urn:microsoft.com/office/officeart/2005/8/layout/hChevron3"/>
    <dgm:cxn modelId="{F1758750-F5FE-4AF8-8AD4-67A48E7D851F}" type="presParOf" srcId="{B6EB30A8-9E4E-441A-9B1E-456E3C40FFA3}" destId="{0C14C770-BA6C-44DC-AC93-8ECA5D650336}" srcOrd="1" destOrd="0" presId="urn:microsoft.com/office/officeart/2005/8/layout/hChevron3"/>
    <dgm:cxn modelId="{5530C891-B1CE-4406-9EBA-32862C6FB5F4}" type="presParOf" srcId="{B6EB30A8-9E4E-441A-9B1E-456E3C40FFA3}" destId="{6FDB3570-64A9-4A22-8856-E2E89433FC4F}" srcOrd="2" destOrd="0" presId="urn:microsoft.com/office/officeart/2005/8/layout/hChevron3"/>
    <dgm:cxn modelId="{0A3FB9F8-1E47-48E1-BF4D-F68BAA1DE7F6}" type="presParOf" srcId="{B6EB30A8-9E4E-441A-9B1E-456E3C40FFA3}" destId="{9A29C9D9-0D36-4A2C-9B04-36B3FFCA9AF5}" srcOrd="3" destOrd="0" presId="urn:microsoft.com/office/officeart/2005/8/layout/hChevron3"/>
    <dgm:cxn modelId="{2DA9A4B8-27E6-47AD-93C0-90CD26C16C15}" type="presParOf" srcId="{B6EB30A8-9E4E-441A-9B1E-456E3C40FFA3}" destId="{22066094-2A04-4CCD-BC31-AEB5BBF708ED}"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53400-F88F-4A0A-8F11-C2C14FA6DF43}">
      <dsp:nvSpPr>
        <dsp:cNvPr id="0" name=""/>
        <dsp:cNvSpPr/>
      </dsp:nvSpPr>
      <dsp:spPr>
        <a:xfrm>
          <a:off x="0" y="228600"/>
          <a:ext cx="6096000" cy="327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p3d z="-152400" prstMaterial="plastic">
          <a:bevelT w="25400" h="25400"/>
          <a:bevelB w="25400" h="25400"/>
        </a:sp3d>
      </dsp:spPr>
      <dsp:style>
        <a:lnRef idx="1">
          <a:scrgbClr r="0" g="0" b="0"/>
        </a:lnRef>
        <a:fillRef idx="1">
          <a:scrgbClr r="0" g="0" b="0"/>
        </a:fillRef>
        <a:effectRef idx="2">
          <a:scrgbClr r="0" g="0" b="0"/>
        </a:effectRef>
        <a:fontRef idx="minor"/>
      </dsp:style>
    </dsp:sp>
    <dsp:sp modelId="{133DCA54-2B1B-4874-972A-4DE6F359A78C}">
      <dsp:nvSpPr>
        <dsp:cNvPr id="0" name=""/>
        <dsp:cNvSpPr/>
      </dsp:nvSpPr>
      <dsp:spPr>
        <a:xfrm>
          <a:off x="304800" y="3219"/>
          <a:ext cx="4267200" cy="383760"/>
        </a:xfrm>
        <a:prstGeom prst="roundRect">
          <a:avLst/>
        </a:prstGeom>
        <a:solidFill>
          <a:srgbClr val="00B050"/>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2"/>
              </a:solidFill>
              <a:latin typeface="Times New Roman" pitchFamily="18" charset="0"/>
              <a:cs typeface="Times New Roman" pitchFamily="18" charset="0"/>
            </a:rPr>
            <a:t>Open CV</a:t>
          </a:r>
        </a:p>
      </dsp:txBody>
      <dsp:txXfrm>
        <a:off x="323534" y="21953"/>
        <a:ext cx="4229732" cy="346292"/>
      </dsp:txXfrm>
    </dsp:sp>
    <dsp:sp modelId="{EFB6C371-FADE-438C-8514-1C5078F24E62}">
      <dsp:nvSpPr>
        <dsp:cNvPr id="0" name=""/>
        <dsp:cNvSpPr/>
      </dsp:nvSpPr>
      <dsp:spPr>
        <a:xfrm>
          <a:off x="0" y="784779"/>
          <a:ext cx="6096000" cy="327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p3d z="-152400" prstMaterial="plastic">
          <a:bevelT w="25400" h="25400"/>
          <a:bevelB w="25400" h="25400"/>
        </a:sp3d>
      </dsp:spPr>
      <dsp:style>
        <a:lnRef idx="1">
          <a:scrgbClr r="0" g="0" b="0"/>
        </a:lnRef>
        <a:fillRef idx="1">
          <a:scrgbClr r="0" g="0" b="0"/>
        </a:fillRef>
        <a:effectRef idx="2">
          <a:scrgbClr r="0" g="0" b="0"/>
        </a:effectRef>
        <a:fontRef idx="minor"/>
      </dsp:style>
    </dsp:sp>
    <dsp:sp modelId="{B4DBE69F-38EC-498A-8652-3F33D67AFB4B}">
      <dsp:nvSpPr>
        <dsp:cNvPr id="0" name=""/>
        <dsp:cNvSpPr/>
      </dsp:nvSpPr>
      <dsp:spPr>
        <a:xfrm>
          <a:off x="304800" y="592899"/>
          <a:ext cx="4267200" cy="383760"/>
        </a:xfrm>
        <a:prstGeom prst="roundRect">
          <a:avLst/>
        </a:prstGeom>
        <a:solidFill>
          <a:srgbClr val="FFC000"/>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89000">
            <a:lnSpc>
              <a:spcPct val="90000"/>
            </a:lnSpc>
            <a:spcBef>
              <a:spcPct val="0"/>
            </a:spcBef>
            <a:spcAft>
              <a:spcPct val="35000"/>
            </a:spcAft>
            <a:buNone/>
          </a:pPr>
          <a:r>
            <a:rPr lang="en-US" sz="2000" kern="1200" dirty="0" err="1">
              <a:solidFill>
                <a:schemeClr val="tx2"/>
              </a:solidFill>
              <a:latin typeface="Times New Roman" pitchFamily="18" charset="0"/>
              <a:cs typeface="Times New Roman" pitchFamily="18" charset="0"/>
            </a:rPr>
            <a:t>Keras</a:t>
          </a:r>
          <a:endParaRPr lang="en-US" sz="2000" kern="1200" dirty="0">
            <a:solidFill>
              <a:schemeClr val="tx2"/>
            </a:solidFill>
            <a:latin typeface="Times New Roman" pitchFamily="18" charset="0"/>
            <a:cs typeface="Times New Roman" pitchFamily="18" charset="0"/>
          </a:endParaRPr>
        </a:p>
      </dsp:txBody>
      <dsp:txXfrm>
        <a:off x="323534" y="611633"/>
        <a:ext cx="4229732" cy="346292"/>
      </dsp:txXfrm>
    </dsp:sp>
    <dsp:sp modelId="{B7DF58BD-B1C0-47E7-A45B-3A3C1CC0349A}">
      <dsp:nvSpPr>
        <dsp:cNvPr id="0" name=""/>
        <dsp:cNvSpPr/>
      </dsp:nvSpPr>
      <dsp:spPr>
        <a:xfrm>
          <a:off x="0" y="1374460"/>
          <a:ext cx="6096000" cy="327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p3d z="-152400" prstMaterial="plastic">
          <a:bevelT w="25400" h="25400"/>
          <a:bevelB w="25400" h="25400"/>
        </a:sp3d>
      </dsp:spPr>
      <dsp:style>
        <a:lnRef idx="1">
          <a:scrgbClr r="0" g="0" b="0"/>
        </a:lnRef>
        <a:fillRef idx="1">
          <a:scrgbClr r="0" g="0" b="0"/>
        </a:fillRef>
        <a:effectRef idx="2">
          <a:scrgbClr r="0" g="0" b="0"/>
        </a:effectRef>
        <a:fontRef idx="minor"/>
      </dsp:style>
    </dsp:sp>
    <dsp:sp modelId="{9BB8F464-880D-4DB7-B186-D1FDBB705AF8}">
      <dsp:nvSpPr>
        <dsp:cNvPr id="0" name=""/>
        <dsp:cNvSpPr/>
      </dsp:nvSpPr>
      <dsp:spPr>
        <a:xfrm>
          <a:off x="304800" y="1182580"/>
          <a:ext cx="4267200" cy="383760"/>
        </a:xfrm>
        <a:prstGeom prst="roundRect">
          <a:avLst/>
        </a:prstGeom>
        <a:solidFill>
          <a:schemeClr val="accent3">
            <a:lumMod val="60000"/>
            <a:lumOff val="4000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89000">
            <a:lnSpc>
              <a:spcPct val="90000"/>
            </a:lnSpc>
            <a:spcBef>
              <a:spcPct val="0"/>
            </a:spcBef>
            <a:spcAft>
              <a:spcPct val="35000"/>
            </a:spcAft>
            <a:buNone/>
          </a:pPr>
          <a:r>
            <a:rPr lang="en-US" sz="2000" kern="1200" dirty="0" err="1">
              <a:solidFill>
                <a:schemeClr val="tx2"/>
              </a:solidFill>
              <a:latin typeface="Times New Roman" pitchFamily="18" charset="0"/>
              <a:cs typeface="Times New Roman" pitchFamily="18" charset="0"/>
            </a:rPr>
            <a:t>Tensorflow</a:t>
          </a:r>
          <a:endParaRPr lang="en-US" sz="2000" kern="1200" dirty="0">
            <a:solidFill>
              <a:schemeClr val="tx2"/>
            </a:solidFill>
            <a:latin typeface="Times New Roman" pitchFamily="18" charset="0"/>
            <a:cs typeface="Times New Roman" pitchFamily="18" charset="0"/>
          </a:endParaRPr>
        </a:p>
      </dsp:txBody>
      <dsp:txXfrm>
        <a:off x="323534" y="1201314"/>
        <a:ext cx="4229732" cy="346292"/>
      </dsp:txXfrm>
    </dsp:sp>
    <dsp:sp modelId="{A8EF199D-B8F9-4C6B-9175-73C7C4179158}">
      <dsp:nvSpPr>
        <dsp:cNvPr id="0" name=""/>
        <dsp:cNvSpPr/>
      </dsp:nvSpPr>
      <dsp:spPr>
        <a:xfrm>
          <a:off x="0" y="1964140"/>
          <a:ext cx="6096000" cy="327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p3d z="-152400" prstMaterial="plastic">
          <a:bevelT w="25400" h="25400"/>
          <a:bevelB w="25400" h="25400"/>
        </a:sp3d>
      </dsp:spPr>
      <dsp:style>
        <a:lnRef idx="1">
          <a:scrgbClr r="0" g="0" b="0"/>
        </a:lnRef>
        <a:fillRef idx="1">
          <a:scrgbClr r="0" g="0" b="0"/>
        </a:fillRef>
        <a:effectRef idx="2">
          <a:scrgbClr r="0" g="0" b="0"/>
        </a:effectRef>
        <a:fontRef idx="minor"/>
      </dsp:style>
    </dsp:sp>
    <dsp:sp modelId="{8D1B6FC3-2099-424E-9A5C-ABBAD5BFFED2}">
      <dsp:nvSpPr>
        <dsp:cNvPr id="0" name=""/>
        <dsp:cNvSpPr/>
      </dsp:nvSpPr>
      <dsp:spPr>
        <a:xfrm>
          <a:off x="304800" y="1772260"/>
          <a:ext cx="4267200" cy="383760"/>
        </a:xfrm>
        <a:prstGeom prst="roundRect">
          <a:avLst/>
        </a:prstGeom>
        <a:solidFill>
          <a:schemeClr val="tx2">
            <a:lumMod val="5000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89000">
            <a:lnSpc>
              <a:spcPct val="90000"/>
            </a:lnSpc>
            <a:spcBef>
              <a:spcPct val="0"/>
            </a:spcBef>
            <a:spcAft>
              <a:spcPct val="35000"/>
            </a:spcAft>
            <a:buNone/>
          </a:pPr>
          <a:r>
            <a:rPr lang="en-US" sz="2000" kern="1200" dirty="0" err="1">
              <a:solidFill>
                <a:schemeClr val="tx2"/>
              </a:solidFill>
              <a:latin typeface="Times New Roman" pitchFamily="18" charset="0"/>
              <a:cs typeface="Times New Roman" pitchFamily="18" charset="0"/>
            </a:rPr>
            <a:t>Sklearn</a:t>
          </a:r>
          <a:endParaRPr lang="en-US" sz="2000" kern="1200" dirty="0">
            <a:solidFill>
              <a:schemeClr val="tx2"/>
            </a:solidFill>
            <a:latin typeface="Times New Roman" pitchFamily="18" charset="0"/>
            <a:cs typeface="Times New Roman" pitchFamily="18" charset="0"/>
          </a:endParaRPr>
        </a:p>
      </dsp:txBody>
      <dsp:txXfrm>
        <a:off x="323534" y="1790994"/>
        <a:ext cx="4229732" cy="346292"/>
      </dsp:txXfrm>
    </dsp:sp>
    <dsp:sp modelId="{90B27044-9A3E-465F-BAED-320C32782F7A}">
      <dsp:nvSpPr>
        <dsp:cNvPr id="0" name=""/>
        <dsp:cNvSpPr/>
      </dsp:nvSpPr>
      <dsp:spPr>
        <a:xfrm>
          <a:off x="0" y="2553820"/>
          <a:ext cx="6096000" cy="327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p3d z="-152400" prstMaterial="plastic">
          <a:bevelT w="25400" h="25400"/>
          <a:bevelB w="25400" h="25400"/>
        </a:sp3d>
      </dsp:spPr>
      <dsp:style>
        <a:lnRef idx="1">
          <a:scrgbClr r="0" g="0" b="0"/>
        </a:lnRef>
        <a:fillRef idx="1">
          <a:scrgbClr r="0" g="0" b="0"/>
        </a:fillRef>
        <a:effectRef idx="2">
          <a:scrgbClr r="0" g="0" b="0"/>
        </a:effectRef>
        <a:fontRef idx="minor"/>
      </dsp:style>
    </dsp:sp>
    <dsp:sp modelId="{C702980F-9961-49F5-B390-D499D97A111C}">
      <dsp:nvSpPr>
        <dsp:cNvPr id="0" name=""/>
        <dsp:cNvSpPr/>
      </dsp:nvSpPr>
      <dsp:spPr>
        <a:xfrm>
          <a:off x="304800" y="2361940"/>
          <a:ext cx="4267200" cy="383760"/>
        </a:xfrm>
        <a:prstGeom prst="roundRect">
          <a:avLst/>
        </a:prstGeom>
        <a:solidFill>
          <a:srgbClr val="0070C0"/>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89000">
            <a:lnSpc>
              <a:spcPct val="90000"/>
            </a:lnSpc>
            <a:spcBef>
              <a:spcPct val="0"/>
            </a:spcBef>
            <a:spcAft>
              <a:spcPct val="35000"/>
            </a:spcAft>
            <a:buNone/>
          </a:pPr>
          <a:r>
            <a:rPr lang="en-US" sz="2000" kern="1200" dirty="0" err="1">
              <a:solidFill>
                <a:schemeClr val="tx2"/>
              </a:solidFill>
              <a:latin typeface="Times New Roman" pitchFamily="18" charset="0"/>
              <a:cs typeface="Times New Roman" pitchFamily="18" charset="0"/>
            </a:rPr>
            <a:t>Numpy</a:t>
          </a:r>
          <a:endParaRPr lang="en-US" sz="2000" kern="1200" dirty="0">
            <a:solidFill>
              <a:schemeClr val="tx2"/>
            </a:solidFill>
            <a:latin typeface="Times New Roman" pitchFamily="18" charset="0"/>
            <a:cs typeface="Times New Roman" pitchFamily="18" charset="0"/>
          </a:endParaRPr>
        </a:p>
      </dsp:txBody>
      <dsp:txXfrm>
        <a:off x="323534" y="2380674"/>
        <a:ext cx="4229732" cy="346292"/>
      </dsp:txXfrm>
    </dsp:sp>
    <dsp:sp modelId="{857F7356-0E94-4AC8-9871-AA1517CB2F5E}">
      <dsp:nvSpPr>
        <dsp:cNvPr id="0" name=""/>
        <dsp:cNvSpPr/>
      </dsp:nvSpPr>
      <dsp:spPr>
        <a:xfrm>
          <a:off x="0" y="3143500"/>
          <a:ext cx="6096000" cy="327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p3d z="-152400" prstMaterial="plastic">
          <a:bevelT w="25400" h="25400"/>
          <a:bevelB w="25400" h="25400"/>
        </a:sp3d>
      </dsp:spPr>
      <dsp:style>
        <a:lnRef idx="1">
          <a:scrgbClr r="0" g="0" b="0"/>
        </a:lnRef>
        <a:fillRef idx="1">
          <a:scrgbClr r="0" g="0" b="0"/>
        </a:fillRef>
        <a:effectRef idx="2">
          <a:scrgbClr r="0" g="0" b="0"/>
        </a:effectRef>
        <a:fontRef idx="minor"/>
      </dsp:style>
    </dsp:sp>
    <dsp:sp modelId="{839CF10C-1688-44F5-B24D-88F24087FBE8}">
      <dsp:nvSpPr>
        <dsp:cNvPr id="0" name=""/>
        <dsp:cNvSpPr/>
      </dsp:nvSpPr>
      <dsp:spPr>
        <a:xfrm>
          <a:off x="304800" y="2951620"/>
          <a:ext cx="4267200" cy="383760"/>
        </a:xfrm>
        <a:prstGeom prst="roundRect">
          <a:avLst/>
        </a:prstGeom>
        <a:solidFill>
          <a:srgbClr val="7030A0"/>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2"/>
              </a:solidFill>
              <a:latin typeface="Times New Roman" pitchFamily="18" charset="0"/>
              <a:cs typeface="Times New Roman" pitchFamily="18" charset="0"/>
            </a:rPr>
            <a:t>Pandas</a:t>
          </a:r>
        </a:p>
      </dsp:txBody>
      <dsp:txXfrm>
        <a:off x="323534" y="2970354"/>
        <a:ext cx="4229732" cy="346292"/>
      </dsp:txXfrm>
    </dsp:sp>
    <dsp:sp modelId="{293A48B5-8E67-4EB3-B155-A6E212F2361D}">
      <dsp:nvSpPr>
        <dsp:cNvPr id="0" name=""/>
        <dsp:cNvSpPr/>
      </dsp:nvSpPr>
      <dsp:spPr>
        <a:xfrm>
          <a:off x="0" y="3733180"/>
          <a:ext cx="6096000" cy="327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p3d z="-152400" prstMaterial="plastic">
          <a:bevelT w="25400" h="25400"/>
          <a:bevelB w="25400" h="25400"/>
        </a:sp3d>
      </dsp:spPr>
      <dsp:style>
        <a:lnRef idx="1">
          <a:scrgbClr r="0" g="0" b="0"/>
        </a:lnRef>
        <a:fillRef idx="1">
          <a:scrgbClr r="0" g="0" b="0"/>
        </a:fillRef>
        <a:effectRef idx="2">
          <a:scrgbClr r="0" g="0" b="0"/>
        </a:effectRef>
        <a:fontRef idx="minor"/>
      </dsp:style>
    </dsp:sp>
    <dsp:sp modelId="{390A2C19-B6E5-437D-BE95-C2B559F654C4}">
      <dsp:nvSpPr>
        <dsp:cNvPr id="0" name=""/>
        <dsp:cNvSpPr/>
      </dsp:nvSpPr>
      <dsp:spPr>
        <a:xfrm>
          <a:off x="304800" y="3541300"/>
          <a:ext cx="4267200" cy="383760"/>
        </a:xfrm>
        <a:prstGeom prst="roundRect">
          <a:avLst/>
        </a:prstGeom>
        <a:solidFill>
          <a:srgbClr val="FF0000"/>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2"/>
              </a:solidFill>
              <a:latin typeface="Times New Roman" pitchFamily="18" charset="0"/>
              <a:cs typeface="Times New Roman" pitchFamily="18" charset="0"/>
            </a:rPr>
            <a:t>Pillow</a:t>
          </a:r>
        </a:p>
      </dsp:txBody>
      <dsp:txXfrm>
        <a:off x="323534" y="3560034"/>
        <a:ext cx="4229732"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5FBC-108B-4364-8972-BD8B49F19C9B}">
      <dsp:nvSpPr>
        <dsp:cNvPr id="0" name=""/>
        <dsp:cNvSpPr/>
      </dsp:nvSpPr>
      <dsp:spPr>
        <a:xfrm>
          <a:off x="1339" y="413444"/>
          <a:ext cx="1171277" cy="468510"/>
        </a:xfrm>
        <a:prstGeom prst="homePlat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Train</a:t>
          </a:r>
        </a:p>
      </dsp:txBody>
      <dsp:txXfrm>
        <a:off x="1339" y="413444"/>
        <a:ext cx="1054150" cy="468510"/>
      </dsp:txXfrm>
    </dsp:sp>
    <dsp:sp modelId="{6FDB3570-64A9-4A22-8856-E2E89433FC4F}">
      <dsp:nvSpPr>
        <dsp:cNvPr id="0" name=""/>
        <dsp:cNvSpPr/>
      </dsp:nvSpPr>
      <dsp:spPr>
        <a:xfrm>
          <a:off x="938361" y="413444"/>
          <a:ext cx="1171277" cy="468510"/>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vi-VN" sz="1100" kern="1200" dirty="0">
              <a:solidFill>
                <a:schemeClr val="tx1"/>
              </a:solidFill>
            </a:rPr>
            <a:t>Validation</a:t>
          </a:r>
          <a:endParaRPr lang="en-US" sz="1100" kern="1200" dirty="0">
            <a:solidFill>
              <a:schemeClr val="tx1"/>
            </a:solidFill>
          </a:endParaRPr>
        </a:p>
      </dsp:txBody>
      <dsp:txXfrm>
        <a:off x="1172616" y="413444"/>
        <a:ext cx="702767" cy="468510"/>
      </dsp:txXfrm>
    </dsp:sp>
    <dsp:sp modelId="{22066094-2A04-4CCD-BC31-AEB5BBF708ED}">
      <dsp:nvSpPr>
        <dsp:cNvPr id="0" name=""/>
        <dsp:cNvSpPr/>
      </dsp:nvSpPr>
      <dsp:spPr>
        <a:xfrm>
          <a:off x="1875383" y="413444"/>
          <a:ext cx="1171277" cy="468510"/>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Test</a:t>
          </a:r>
        </a:p>
      </dsp:txBody>
      <dsp:txXfrm>
        <a:off x="2109638" y="413444"/>
        <a:ext cx="702767" cy="46851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0549281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1_Title slide">
    <p:bg>
      <p:bgPr>
        <a:gradFill>
          <a:gsLst>
            <a:gs pos="0">
              <a:srgbClr val="000000"/>
            </a:gs>
            <a:gs pos="50000">
              <a:srgbClr val="241441"/>
            </a:gs>
            <a:gs pos="100000">
              <a:srgbClr val="000000"/>
            </a:gs>
          </a:gsLst>
          <a:lin ang="5400700" scaled="0"/>
        </a:gra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3999" cy="5143500"/>
          </a:xfrm>
          <a:prstGeom prst="rect">
            <a:avLst/>
          </a:prstGeom>
          <a:noFill/>
          <a:ln>
            <a:noFill/>
          </a:ln>
        </p:spPr>
      </p:pic>
      <p:sp>
        <p:nvSpPr>
          <p:cNvPr id="10" name="Google Shape;10;p2"/>
          <p:cNvSpPr txBox="1">
            <a:spLocks noGrp="1"/>
          </p:cNvSpPr>
          <p:nvPr>
            <p:ph type="title"/>
          </p:nvPr>
        </p:nvSpPr>
        <p:spPr>
          <a:xfrm>
            <a:off x="1045427" y="1766133"/>
            <a:ext cx="7045800" cy="1613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600">
                <a:latin typeface="Prompt"/>
                <a:ea typeface="Prompt"/>
                <a:cs typeface="Prompt"/>
                <a:sym typeface="Prompt"/>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sp>
        <p:nvSpPr>
          <p:cNvPr id="11" name="Google Shape;11;p2"/>
          <p:cNvSpPr txBox="1">
            <a:spLocks noGrp="1"/>
          </p:cNvSpPr>
          <p:nvPr>
            <p:ph type="subTitle" idx="1"/>
          </p:nvPr>
        </p:nvSpPr>
        <p:spPr>
          <a:xfrm>
            <a:off x="2368340" y="3381532"/>
            <a:ext cx="4401900" cy="333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500">
                <a:solidFill>
                  <a:schemeClr val="dk1"/>
                </a:solidFill>
                <a:latin typeface="Open Sans Light"/>
                <a:ea typeface="Open Sans Light"/>
                <a:cs typeface="Open Sans Light"/>
                <a:sym typeface="Open Sans Light"/>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2" name="Google Shape;12;p2"/>
          <p:cNvSpPr txBox="1">
            <a:spLocks noGrp="1"/>
          </p:cNvSpPr>
          <p:nvPr>
            <p:ph type="subTitle" idx="2"/>
          </p:nvPr>
        </p:nvSpPr>
        <p:spPr>
          <a:xfrm>
            <a:off x="3163276" y="1366074"/>
            <a:ext cx="2830800" cy="515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900">
                <a:solidFill>
                  <a:schemeClr val="lt1"/>
                </a:solidFill>
                <a:latin typeface="Open Sans"/>
                <a:ea typeface="Open Sans"/>
                <a:cs typeface="Open Sans"/>
                <a:sym typeface="Open Sans"/>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extLst>
      <p:ext uri="{BB962C8B-B14F-4D97-AF65-F5344CB8AC3E}">
        <p14:creationId xmlns:p14="http://schemas.microsoft.com/office/powerpoint/2010/main" val="339639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6" r:id="rId4"/>
    <p:sldLayoutId id="2147483657" r:id="rId5"/>
    <p:sldLayoutId id="2147483659" r:id="rId6"/>
    <p:sldLayoutId id="2147483660" r:id="rId7"/>
    <p:sldLayoutId id="2147483662" r:id="rId8"/>
    <p:sldLayoutId id="2147483666" r:id="rId9"/>
    <p:sldLayoutId id="2147483667"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8" Type="http://schemas.openxmlformats.org/officeDocument/2006/relationships/image" Target="../media/image22.gif"/><Relationship Id="rId3" Type="http://schemas.openxmlformats.org/officeDocument/2006/relationships/image" Target="../media/image3.jpg"/><Relationship Id="rId7" Type="http://schemas.openxmlformats.org/officeDocument/2006/relationships/image" Target="../media/image21.gi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0.gif"/><Relationship Id="rId5" Type="http://schemas.openxmlformats.org/officeDocument/2006/relationships/image" Target="../media/image19.gif"/><Relationship Id="rId4" Type="http://schemas.openxmlformats.org/officeDocument/2006/relationships/image" Target="../media/image18.gif"/></Relationships>
</file>

<file path=ppt/slides/_rels/slide12.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5.gif"/></Relationships>
</file>

<file path=ppt/slides/_rels/slide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p:nvPr/>
        </p:nvSpPr>
        <p:spPr>
          <a:xfrm rot="10800000">
            <a:off x="8984135" y="2053753"/>
            <a:ext cx="159853" cy="1105582"/>
          </a:xfrm>
          <a:custGeom>
            <a:avLst/>
            <a:gdLst/>
            <a:ahLst/>
            <a:cxnLst/>
            <a:rect l="l" t="t" r="r" b="b"/>
            <a:pathLst>
              <a:path w="14839" h="102630" extrusionOk="0">
                <a:moveTo>
                  <a:pt x="0" y="0"/>
                </a:moveTo>
                <a:lnTo>
                  <a:pt x="0" y="6401"/>
                </a:lnTo>
                <a:lnTo>
                  <a:pt x="7274" y="13165"/>
                </a:lnTo>
                <a:cubicBezTo>
                  <a:pt x="8874" y="14766"/>
                  <a:pt x="9819" y="16948"/>
                  <a:pt x="9965" y="19202"/>
                </a:cubicBezTo>
                <a:lnTo>
                  <a:pt x="9965" y="83355"/>
                </a:lnTo>
                <a:cubicBezTo>
                  <a:pt x="9819" y="85682"/>
                  <a:pt x="8874" y="87864"/>
                  <a:pt x="7274" y="89465"/>
                </a:cubicBezTo>
                <a:lnTo>
                  <a:pt x="0" y="96156"/>
                </a:lnTo>
                <a:lnTo>
                  <a:pt x="0" y="102630"/>
                </a:lnTo>
                <a:lnTo>
                  <a:pt x="3128" y="99793"/>
                </a:lnTo>
                <a:lnTo>
                  <a:pt x="10692" y="92810"/>
                </a:lnTo>
                <a:cubicBezTo>
                  <a:pt x="13238" y="90337"/>
                  <a:pt x="14765" y="86919"/>
                  <a:pt x="14838" y="83355"/>
                </a:cubicBezTo>
                <a:lnTo>
                  <a:pt x="14838" y="19275"/>
                </a:lnTo>
                <a:cubicBezTo>
                  <a:pt x="14765" y="15711"/>
                  <a:pt x="13238" y="12293"/>
                  <a:pt x="10692" y="9820"/>
                </a:cubicBezTo>
                <a:lnTo>
                  <a:pt x="3128" y="2837"/>
                </a:lnTo>
                <a:lnTo>
                  <a:pt x="0" y="0"/>
                </a:lnTo>
                <a:close/>
              </a:path>
            </a:pathLst>
          </a:custGeom>
          <a:solidFill>
            <a:srgbClr val="1E6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2"/>
          <p:cNvSpPr/>
          <p:nvPr/>
        </p:nvSpPr>
        <p:spPr>
          <a:xfrm rot="10800000">
            <a:off x="9035854" y="2123483"/>
            <a:ext cx="107359" cy="966897"/>
          </a:xfrm>
          <a:custGeom>
            <a:avLst/>
            <a:gdLst/>
            <a:ahLst/>
            <a:cxnLst/>
            <a:rect l="l" t="t" r="r" b="b"/>
            <a:pathLst>
              <a:path w="9966" h="89756" extrusionOk="0">
                <a:moveTo>
                  <a:pt x="1" y="0"/>
                </a:moveTo>
                <a:lnTo>
                  <a:pt x="1" y="89755"/>
                </a:lnTo>
                <a:lnTo>
                  <a:pt x="7274" y="83064"/>
                </a:lnTo>
                <a:cubicBezTo>
                  <a:pt x="8875" y="81463"/>
                  <a:pt x="9820" y="79281"/>
                  <a:pt x="9966" y="76954"/>
                </a:cubicBezTo>
                <a:lnTo>
                  <a:pt x="9966" y="12874"/>
                </a:lnTo>
                <a:cubicBezTo>
                  <a:pt x="9820" y="10547"/>
                  <a:pt x="8875" y="8365"/>
                  <a:pt x="7274" y="6764"/>
                </a:cubicBezTo>
                <a:lnTo>
                  <a:pt x="1" y="0"/>
                </a:ln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32"/>
          <p:cNvGrpSpPr/>
          <p:nvPr/>
        </p:nvGrpSpPr>
        <p:grpSpPr>
          <a:xfrm rot="10800000">
            <a:off x="3969943" y="-300787"/>
            <a:ext cx="1201952" cy="944177"/>
            <a:chOff x="813468" y="2715338"/>
            <a:chExt cx="1201952" cy="944177"/>
          </a:xfrm>
        </p:grpSpPr>
        <p:sp>
          <p:nvSpPr>
            <p:cNvPr id="200" name="Google Shape;200;p32"/>
            <p:cNvSpPr/>
            <p:nvPr/>
          </p:nvSpPr>
          <p:spPr>
            <a:xfrm>
              <a:off x="813468" y="2715338"/>
              <a:ext cx="1201952" cy="944177"/>
            </a:xfrm>
            <a:custGeom>
              <a:avLst/>
              <a:gdLst/>
              <a:ahLst/>
              <a:cxnLst/>
              <a:rect l="l" t="t" r="r" b="b"/>
              <a:pathLst>
                <a:path w="111576" h="87647" extrusionOk="0">
                  <a:moveTo>
                    <a:pt x="23203" y="1"/>
                  </a:moveTo>
                  <a:cubicBezTo>
                    <a:pt x="20876" y="146"/>
                    <a:pt x="18621" y="1019"/>
                    <a:pt x="16802" y="2474"/>
                  </a:cubicBezTo>
                  <a:lnTo>
                    <a:pt x="2037" y="15712"/>
                  </a:lnTo>
                  <a:cubicBezTo>
                    <a:pt x="510" y="17239"/>
                    <a:pt x="1" y="19494"/>
                    <a:pt x="801" y="21458"/>
                  </a:cubicBezTo>
                  <a:lnTo>
                    <a:pt x="29240" y="84374"/>
                  </a:lnTo>
                  <a:cubicBezTo>
                    <a:pt x="30258" y="86265"/>
                    <a:pt x="32222" y="87574"/>
                    <a:pt x="34404" y="87647"/>
                  </a:cubicBezTo>
                  <a:lnTo>
                    <a:pt x="77172" y="87647"/>
                  </a:lnTo>
                  <a:cubicBezTo>
                    <a:pt x="79354" y="87574"/>
                    <a:pt x="81318" y="86265"/>
                    <a:pt x="82336" y="84374"/>
                  </a:cubicBezTo>
                  <a:lnTo>
                    <a:pt x="110776" y="21458"/>
                  </a:lnTo>
                  <a:cubicBezTo>
                    <a:pt x="111576" y="19494"/>
                    <a:pt x="111067" y="17239"/>
                    <a:pt x="109539" y="15712"/>
                  </a:cubicBezTo>
                  <a:lnTo>
                    <a:pt x="94774" y="2474"/>
                  </a:lnTo>
                  <a:cubicBezTo>
                    <a:pt x="92956" y="1019"/>
                    <a:pt x="90701" y="146"/>
                    <a:pt x="88446" y="1"/>
                  </a:cubicBezTo>
                  <a:close/>
                </a:path>
              </a:pathLst>
            </a:custGeom>
            <a:gradFill>
              <a:gsLst>
                <a:gs pos="0">
                  <a:srgbClr val="32819C"/>
                </a:gs>
                <a:gs pos="50000">
                  <a:srgbClr val="5ED2F1"/>
                </a:gs>
                <a:gs pos="100000">
                  <a:srgbClr val="32819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p:nvPr/>
          </p:nvSpPr>
          <p:spPr>
            <a:xfrm>
              <a:off x="1068906" y="2916708"/>
              <a:ext cx="690302" cy="542223"/>
            </a:xfrm>
            <a:custGeom>
              <a:avLst/>
              <a:gdLst/>
              <a:ahLst/>
              <a:cxnLst/>
              <a:rect l="l" t="t" r="r" b="b"/>
              <a:pathLst>
                <a:path w="64080" h="50334" extrusionOk="0">
                  <a:moveTo>
                    <a:pt x="13311" y="1"/>
                  </a:moveTo>
                  <a:cubicBezTo>
                    <a:pt x="11929" y="73"/>
                    <a:pt x="10692" y="510"/>
                    <a:pt x="9674" y="1383"/>
                  </a:cubicBezTo>
                  <a:lnTo>
                    <a:pt x="1164" y="9020"/>
                  </a:lnTo>
                  <a:cubicBezTo>
                    <a:pt x="291" y="9820"/>
                    <a:pt x="0" y="11129"/>
                    <a:pt x="437" y="12293"/>
                  </a:cubicBezTo>
                  <a:lnTo>
                    <a:pt x="16802" y="48442"/>
                  </a:lnTo>
                  <a:cubicBezTo>
                    <a:pt x="17384" y="49533"/>
                    <a:pt x="18548" y="50261"/>
                    <a:pt x="19784" y="50333"/>
                  </a:cubicBezTo>
                  <a:lnTo>
                    <a:pt x="44368" y="50333"/>
                  </a:lnTo>
                  <a:cubicBezTo>
                    <a:pt x="45605" y="50261"/>
                    <a:pt x="46769" y="49533"/>
                    <a:pt x="47351" y="48442"/>
                  </a:cubicBezTo>
                  <a:lnTo>
                    <a:pt x="63643" y="12293"/>
                  </a:lnTo>
                  <a:cubicBezTo>
                    <a:pt x="64080" y="11129"/>
                    <a:pt x="63861" y="9820"/>
                    <a:pt x="62989" y="9020"/>
                  </a:cubicBezTo>
                  <a:lnTo>
                    <a:pt x="54479" y="1383"/>
                  </a:lnTo>
                  <a:cubicBezTo>
                    <a:pt x="53388" y="510"/>
                    <a:pt x="52151" y="73"/>
                    <a:pt x="508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a:off x="1031288" y="2890068"/>
              <a:ext cx="747504" cy="594717"/>
            </a:xfrm>
            <a:custGeom>
              <a:avLst/>
              <a:gdLst/>
              <a:ahLst/>
              <a:cxnLst/>
              <a:rect l="l" t="t" r="r" b="b"/>
              <a:pathLst>
                <a:path w="69390" h="55207" extrusionOk="0">
                  <a:moveTo>
                    <a:pt x="53461" y="4874"/>
                  </a:moveTo>
                  <a:cubicBezTo>
                    <a:pt x="54188" y="4947"/>
                    <a:pt x="54916" y="5238"/>
                    <a:pt x="55498" y="5674"/>
                  </a:cubicBezTo>
                  <a:lnTo>
                    <a:pt x="64008" y="13238"/>
                  </a:lnTo>
                  <a:cubicBezTo>
                    <a:pt x="64080" y="13384"/>
                    <a:pt x="64153" y="13602"/>
                    <a:pt x="64080" y="13748"/>
                  </a:cubicBezTo>
                  <a:lnTo>
                    <a:pt x="47715" y="49897"/>
                  </a:lnTo>
                  <a:cubicBezTo>
                    <a:pt x="47570" y="50115"/>
                    <a:pt x="47279" y="50333"/>
                    <a:pt x="46988" y="50406"/>
                  </a:cubicBezTo>
                  <a:lnTo>
                    <a:pt x="22476" y="50406"/>
                  </a:lnTo>
                  <a:cubicBezTo>
                    <a:pt x="22112" y="50333"/>
                    <a:pt x="21894" y="50115"/>
                    <a:pt x="21676" y="49897"/>
                  </a:cubicBezTo>
                  <a:lnTo>
                    <a:pt x="5311" y="13748"/>
                  </a:lnTo>
                  <a:cubicBezTo>
                    <a:pt x="5311" y="13602"/>
                    <a:pt x="5311" y="13384"/>
                    <a:pt x="5456" y="13238"/>
                  </a:cubicBezTo>
                  <a:lnTo>
                    <a:pt x="13966" y="5674"/>
                  </a:lnTo>
                  <a:cubicBezTo>
                    <a:pt x="14548" y="5238"/>
                    <a:pt x="15202" y="4947"/>
                    <a:pt x="15930" y="4874"/>
                  </a:cubicBezTo>
                  <a:close/>
                  <a:moveTo>
                    <a:pt x="16003" y="1"/>
                  </a:moveTo>
                  <a:cubicBezTo>
                    <a:pt x="14039" y="73"/>
                    <a:pt x="12220" y="801"/>
                    <a:pt x="10693" y="2037"/>
                  </a:cubicBezTo>
                  <a:lnTo>
                    <a:pt x="2183" y="9674"/>
                  </a:lnTo>
                  <a:cubicBezTo>
                    <a:pt x="510" y="11202"/>
                    <a:pt x="1" y="13675"/>
                    <a:pt x="946" y="15784"/>
                  </a:cubicBezTo>
                  <a:lnTo>
                    <a:pt x="17312" y="51934"/>
                  </a:lnTo>
                  <a:cubicBezTo>
                    <a:pt x="18257" y="53897"/>
                    <a:pt x="20221" y="55207"/>
                    <a:pt x="22476" y="55207"/>
                  </a:cubicBezTo>
                  <a:lnTo>
                    <a:pt x="46988" y="55207"/>
                  </a:lnTo>
                  <a:cubicBezTo>
                    <a:pt x="49170" y="55207"/>
                    <a:pt x="51206" y="53897"/>
                    <a:pt x="52152" y="51934"/>
                  </a:cubicBezTo>
                  <a:lnTo>
                    <a:pt x="68517" y="15784"/>
                  </a:lnTo>
                  <a:cubicBezTo>
                    <a:pt x="69390" y="13675"/>
                    <a:pt x="68881" y="11202"/>
                    <a:pt x="67281" y="9674"/>
                  </a:cubicBezTo>
                  <a:lnTo>
                    <a:pt x="58771" y="2037"/>
                  </a:lnTo>
                  <a:cubicBezTo>
                    <a:pt x="57243" y="801"/>
                    <a:pt x="55425" y="73"/>
                    <a:pt x="53461" y="1"/>
                  </a:cubicBezTo>
                  <a:close/>
                </a:path>
              </a:pathLst>
            </a:custGeom>
            <a:solidFill>
              <a:srgbClr val="2C76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32"/>
          <p:cNvSpPr/>
          <p:nvPr/>
        </p:nvSpPr>
        <p:spPr>
          <a:xfrm>
            <a:off x="782" y="2088028"/>
            <a:ext cx="107359" cy="966897"/>
          </a:xfrm>
          <a:custGeom>
            <a:avLst/>
            <a:gdLst/>
            <a:ahLst/>
            <a:cxnLst/>
            <a:rect l="l" t="t" r="r" b="b"/>
            <a:pathLst>
              <a:path w="9966" h="89756" extrusionOk="0">
                <a:moveTo>
                  <a:pt x="1" y="0"/>
                </a:moveTo>
                <a:lnTo>
                  <a:pt x="1" y="89755"/>
                </a:lnTo>
                <a:lnTo>
                  <a:pt x="7274" y="83064"/>
                </a:lnTo>
                <a:cubicBezTo>
                  <a:pt x="8875" y="81463"/>
                  <a:pt x="9820" y="79281"/>
                  <a:pt x="9966" y="76954"/>
                </a:cubicBezTo>
                <a:lnTo>
                  <a:pt x="9966" y="12874"/>
                </a:lnTo>
                <a:cubicBezTo>
                  <a:pt x="9820" y="10547"/>
                  <a:pt x="8875" y="8365"/>
                  <a:pt x="7274" y="6764"/>
                </a:cubicBezTo>
                <a:lnTo>
                  <a:pt x="1" y="0"/>
                </a:ln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2"/>
          <p:cNvSpPr/>
          <p:nvPr/>
        </p:nvSpPr>
        <p:spPr>
          <a:xfrm>
            <a:off x="6" y="1463807"/>
            <a:ext cx="483448" cy="2250795"/>
          </a:xfrm>
          <a:custGeom>
            <a:avLst/>
            <a:gdLst/>
            <a:ahLst/>
            <a:cxnLst/>
            <a:rect l="l" t="t" r="r" b="b"/>
            <a:pathLst>
              <a:path w="44878" h="208939" extrusionOk="0">
                <a:moveTo>
                  <a:pt x="1214" y="0"/>
                </a:moveTo>
                <a:cubicBezTo>
                  <a:pt x="489" y="0"/>
                  <a:pt x="0" y="677"/>
                  <a:pt x="0" y="1958"/>
                </a:cubicBezTo>
                <a:lnTo>
                  <a:pt x="0" y="59564"/>
                </a:lnTo>
                <a:lnTo>
                  <a:pt x="7274" y="66328"/>
                </a:lnTo>
                <a:cubicBezTo>
                  <a:pt x="8874" y="67929"/>
                  <a:pt x="9819" y="70111"/>
                  <a:pt x="9965" y="72365"/>
                </a:cubicBezTo>
                <a:lnTo>
                  <a:pt x="9965" y="136518"/>
                </a:lnTo>
                <a:cubicBezTo>
                  <a:pt x="9819" y="138845"/>
                  <a:pt x="8874" y="141027"/>
                  <a:pt x="7274" y="142628"/>
                </a:cubicBezTo>
                <a:lnTo>
                  <a:pt x="0" y="149319"/>
                </a:lnTo>
                <a:lnTo>
                  <a:pt x="0" y="206998"/>
                </a:lnTo>
                <a:cubicBezTo>
                  <a:pt x="0" y="208263"/>
                  <a:pt x="449" y="208938"/>
                  <a:pt x="1154" y="208938"/>
                </a:cubicBezTo>
                <a:cubicBezTo>
                  <a:pt x="1585" y="208938"/>
                  <a:pt x="2112" y="208686"/>
                  <a:pt x="2691" y="208162"/>
                </a:cubicBezTo>
                <a:lnTo>
                  <a:pt x="42186" y="171940"/>
                </a:lnTo>
                <a:cubicBezTo>
                  <a:pt x="43787" y="170267"/>
                  <a:pt x="44732" y="168085"/>
                  <a:pt x="44878" y="165830"/>
                </a:cubicBezTo>
                <a:lnTo>
                  <a:pt x="44878" y="43053"/>
                </a:lnTo>
                <a:cubicBezTo>
                  <a:pt x="44732" y="40798"/>
                  <a:pt x="43787" y="38616"/>
                  <a:pt x="42186" y="37016"/>
                </a:cubicBezTo>
                <a:lnTo>
                  <a:pt x="2691" y="721"/>
                </a:lnTo>
                <a:cubicBezTo>
                  <a:pt x="2152" y="236"/>
                  <a:pt x="1642" y="0"/>
                  <a:pt x="1214" y="0"/>
                </a:cubicBezTo>
                <a:close/>
              </a:path>
            </a:pathLst>
          </a:custGeom>
          <a:gradFill>
            <a:gsLst>
              <a:gs pos="0">
                <a:srgbClr val="32819C"/>
              </a:gs>
              <a:gs pos="50000">
                <a:srgbClr val="5ED2F1"/>
              </a:gs>
              <a:gs pos="100000">
                <a:srgbClr val="32819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2"/>
          <p:cNvSpPr/>
          <p:nvPr/>
        </p:nvSpPr>
        <p:spPr>
          <a:xfrm>
            <a:off x="6" y="2019074"/>
            <a:ext cx="159853" cy="1105582"/>
          </a:xfrm>
          <a:custGeom>
            <a:avLst/>
            <a:gdLst/>
            <a:ahLst/>
            <a:cxnLst/>
            <a:rect l="l" t="t" r="r" b="b"/>
            <a:pathLst>
              <a:path w="14839" h="102630" extrusionOk="0">
                <a:moveTo>
                  <a:pt x="0" y="0"/>
                </a:moveTo>
                <a:lnTo>
                  <a:pt x="0" y="6401"/>
                </a:lnTo>
                <a:lnTo>
                  <a:pt x="7274" y="13165"/>
                </a:lnTo>
                <a:cubicBezTo>
                  <a:pt x="8874" y="14766"/>
                  <a:pt x="9819" y="16948"/>
                  <a:pt x="9965" y="19202"/>
                </a:cubicBezTo>
                <a:lnTo>
                  <a:pt x="9965" y="83355"/>
                </a:lnTo>
                <a:cubicBezTo>
                  <a:pt x="9819" y="85682"/>
                  <a:pt x="8874" y="87864"/>
                  <a:pt x="7274" y="89465"/>
                </a:cubicBezTo>
                <a:lnTo>
                  <a:pt x="0" y="96156"/>
                </a:lnTo>
                <a:lnTo>
                  <a:pt x="0" y="102630"/>
                </a:lnTo>
                <a:lnTo>
                  <a:pt x="3128" y="99793"/>
                </a:lnTo>
                <a:lnTo>
                  <a:pt x="10692" y="92810"/>
                </a:lnTo>
                <a:cubicBezTo>
                  <a:pt x="13238" y="90337"/>
                  <a:pt x="14765" y="86919"/>
                  <a:pt x="14838" y="83355"/>
                </a:cubicBezTo>
                <a:lnTo>
                  <a:pt x="14838" y="19275"/>
                </a:lnTo>
                <a:cubicBezTo>
                  <a:pt x="14765" y="15711"/>
                  <a:pt x="13238" y="12293"/>
                  <a:pt x="10692" y="9820"/>
                </a:cubicBezTo>
                <a:lnTo>
                  <a:pt x="3128" y="2837"/>
                </a:lnTo>
                <a:lnTo>
                  <a:pt x="0" y="0"/>
                </a:lnTo>
                <a:close/>
              </a:path>
            </a:pathLst>
          </a:custGeom>
          <a:solidFill>
            <a:srgbClr val="1E6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32"/>
          <p:cNvGrpSpPr/>
          <p:nvPr/>
        </p:nvGrpSpPr>
        <p:grpSpPr>
          <a:xfrm>
            <a:off x="462057" y="1979184"/>
            <a:ext cx="304021" cy="1220039"/>
            <a:chOff x="350242" y="1996613"/>
            <a:chExt cx="304021" cy="1220039"/>
          </a:xfrm>
        </p:grpSpPr>
        <p:sp>
          <p:nvSpPr>
            <p:cNvPr id="207" name="Google Shape;207;p32"/>
            <p:cNvSpPr/>
            <p:nvPr/>
          </p:nvSpPr>
          <p:spPr>
            <a:xfrm>
              <a:off x="384229" y="1996613"/>
              <a:ext cx="270034" cy="1220039"/>
            </a:xfrm>
            <a:custGeom>
              <a:avLst/>
              <a:gdLst/>
              <a:ahLst/>
              <a:cxnLst/>
              <a:rect l="l" t="t" r="r" b="b"/>
              <a:pathLst>
                <a:path w="25067" h="113255" extrusionOk="0">
                  <a:moveTo>
                    <a:pt x="1163" y="0"/>
                  </a:moveTo>
                  <a:cubicBezTo>
                    <a:pt x="460" y="0"/>
                    <a:pt x="1" y="676"/>
                    <a:pt x="46" y="1940"/>
                  </a:cubicBezTo>
                  <a:lnTo>
                    <a:pt x="264" y="60564"/>
                  </a:lnTo>
                  <a:lnTo>
                    <a:pt x="264" y="67838"/>
                  </a:lnTo>
                  <a:lnTo>
                    <a:pt x="482" y="111334"/>
                  </a:lnTo>
                  <a:cubicBezTo>
                    <a:pt x="482" y="112566"/>
                    <a:pt x="970" y="113254"/>
                    <a:pt x="1710" y="113254"/>
                  </a:cubicBezTo>
                  <a:cubicBezTo>
                    <a:pt x="2149" y="113254"/>
                    <a:pt x="2678" y="113012"/>
                    <a:pt x="3246" y="112497"/>
                  </a:cubicBezTo>
                  <a:lnTo>
                    <a:pt x="22448" y="94677"/>
                  </a:lnTo>
                  <a:cubicBezTo>
                    <a:pt x="24049" y="93077"/>
                    <a:pt x="24994" y="90895"/>
                    <a:pt x="25067" y="88568"/>
                  </a:cubicBezTo>
                  <a:lnTo>
                    <a:pt x="24994" y="67693"/>
                  </a:lnTo>
                  <a:lnTo>
                    <a:pt x="24994" y="60419"/>
                  </a:lnTo>
                  <a:lnTo>
                    <a:pt x="24849" y="24415"/>
                  </a:lnTo>
                  <a:cubicBezTo>
                    <a:pt x="24703" y="22160"/>
                    <a:pt x="23685" y="19978"/>
                    <a:pt x="22085" y="18305"/>
                  </a:cubicBezTo>
                  <a:lnTo>
                    <a:pt x="2665" y="776"/>
                  </a:lnTo>
                  <a:cubicBezTo>
                    <a:pt x="2113" y="252"/>
                    <a:pt x="1593" y="0"/>
                    <a:pt x="1163" y="0"/>
                  </a:cubicBez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2"/>
            <p:cNvSpPr/>
            <p:nvPr/>
          </p:nvSpPr>
          <p:spPr>
            <a:xfrm>
              <a:off x="350242" y="2257297"/>
              <a:ext cx="157505" cy="697649"/>
            </a:xfrm>
            <a:custGeom>
              <a:avLst/>
              <a:gdLst/>
              <a:ahLst/>
              <a:cxnLst/>
              <a:rect l="l" t="t" r="r" b="b"/>
              <a:pathLst>
                <a:path w="14621" h="64762" extrusionOk="0">
                  <a:moveTo>
                    <a:pt x="13126" y="0"/>
                  </a:moveTo>
                  <a:cubicBezTo>
                    <a:pt x="12696" y="0"/>
                    <a:pt x="12182" y="236"/>
                    <a:pt x="11638" y="725"/>
                  </a:cubicBezTo>
                  <a:lnTo>
                    <a:pt x="2619" y="9090"/>
                  </a:lnTo>
                  <a:cubicBezTo>
                    <a:pt x="1019" y="10763"/>
                    <a:pt x="73" y="12945"/>
                    <a:pt x="1" y="15200"/>
                  </a:cubicBezTo>
                  <a:lnTo>
                    <a:pt x="1" y="24364"/>
                  </a:lnTo>
                  <a:lnTo>
                    <a:pt x="1" y="31638"/>
                  </a:lnTo>
                  <a:lnTo>
                    <a:pt x="73" y="49676"/>
                  </a:lnTo>
                  <a:cubicBezTo>
                    <a:pt x="219" y="52004"/>
                    <a:pt x="1164" y="54113"/>
                    <a:pt x="2765" y="55786"/>
                  </a:cubicBezTo>
                  <a:lnTo>
                    <a:pt x="11929" y="64005"/>
                  </a:lnTo>
                  <a:cubicBezTo>
                    <a:pt x="12471" y="64519"/>
                    <a:pt x="12982" y="64762"/>
                    <a:pt x="13411" y="64762"/>
                  </a:cubicBezTo>
                  <a:cubicBezTo>
                    <a:pt x="14133" y="64762"/>
                    <a:pt x="14620" y="64074"/>
                    <a:pt x="14620" y="62841"/>
                  </a:cubicBezTo>
                  <a:lnTo>
                    <a:pt x="14475" y="31638"/>
                  </a:lnTo>
                  <a:lnTo>
                    <a:pt x="14475" y="24364"/>
                  </a:lnTo>
                  <a:lnTo>
                    <a:pt x="14329" y="1889"/>
                  </a:lnTo>
                  <a:cubicBezTo>
                    <a:pt x="14329" y="660"/>
                    <a:pt x="13845" y="0"/>
                    <a:pt x="13126" y="0"/>
                  </a:cubicBez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32"/>
          <p:cNvSpPr/>
          <p:nvPr/>
        </p:nvSpPr>
        <p:spPr>
          <a:xfrm rot="10800000">
            <a:off x="8660540" y="1463807"/>
            <a:ext cx="483448" cy="2250795"/>
          </a:xfrm>
          <a:custGeom>
            <a:avLst/>
            <a:gdLst/>
            <a:ahLst/>
            <a:cxnLst/>
            <a:rect l="l" t="t" r="r" b="b"/>
            <a:pathLst>
              <a:path w="44878" h="208939" extrusionOk="0">
                <a:moveTo>
                  <a:pt x="1214" y="0"/>
                </a:moveTo>
                <a:cubicBezTo>
                  <a:pt x="489" y="0"/>
                  <a:pt x="0" y="677"/>
                  <a:pt x="0" y="1958"/>
                </a:cubicBezTo>
                <a:lnTo>
                  <a:pt x="0" y="59564"/>
                </a:lnTo>
                <a:lnTo>
                  <a:pt x="7274" y="66328"/>
                </a:lnTo>
                <a:cubicBezTo>
                  <a:pt x="8874" y="67929"/>
                  <a:pt x="9819" y="70111"/>
                  <a:pt x="9965" y="72365"/>
                </a:cubicBezTo>
                <a:lnTo>
                  <a:pt x="9965" y="136518"/>
                </a:lnTo>
                <a:cubicBezTo>
                  <a:pt x="9819" y="138845"/>
                  <a:pt x="8874" y="141027"/>
                  <a:pt x="7274" y="142628"/>
                </a:cubicBezTo>
                <a:lnTo>
                  <a:pt x="0" y="149319"/>
                </a:lnTo>
                <a:lnTo>
                  <a:pt x="0" y="206998"/>
                </a:lnTo>
                <a:cubicBezTo>
                  <a:pt x="0" y="208263"/>
                  <a:pt x="449" y="208938"/>
                  <a:pt x="1154" y="208938"/>
                </a:cubicBezTo>
                <a:cubicBezTo>
                  <a:pt x="1585" y="208938"/>
                  <a:pt x="2112" y="208686"/>
                  <a:pt x="2691" y="208162"/>
                </a:cubicBezTo>
                <a:lnTo>
                  <a:pt x="42186" y="171940"/>
                </a:lnTo>
                <a:cubicBezTo>
                  <a:pt x="43787" y="170267"/>
                  <a:pt x="44732" y="168085"/>
                  <a:pt x="44878" y="165830"/>
                </a:cubicBezTo>
                <a:lnTo>
                  <a:pt x="44878" y="43053"/>
                </a:lnTo>
                <a:cubicBezTo>
                  <a:pt x="44732" y="40798"/>
                  <a:pt x="43787" y="38616"/>
                  <a:pt x="42186" y="37016"/>
                </a:cubicBezTo>
                <a:lnTo>
                  <a:pt x="2691" y="721"/>
                </a:lnTo>
                <a:cubicBezTo>
                  <a:pt x="2152" y="236"/>
                  <a:pt x="1642" y="0"/>
                  <a:pt x="1214" y="0"/>
                </a:cubicBezTo>
                <a:close/>
              </a:path>
            </a:pathLst>
          </a:custGeom>
          <a:gradFill>
            <a:gsLst>
              <a:gs pos="0">
                <a:srgbClr val="32819C"/>
              </a:gs>
              <a:gs pos="50000">
                <a:srgbClr val="5ED2F1"/>
              </a:gs>
              <a:gs pos="100000">
                <a:srgbClr val="32819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32"/>
          <p:cNvGrpSpPr/>
          <p:nvPr/>
        </p:nvGrpSpPr>
        <p:grpSpPr>
          <a:xfrm>
            <a:off x="8380018" y="1944447"/>
            <a:ext cx="304021" cy="1220039"/>
            <a:chOff x="8489731" y="1961756"/>
            <a:chExt cx="304021" cy="1220039"/>
          </a:xfrm>
        </p:grpSpPr>
        <p:sp>
          <p:nvSpPr>
            <p:cNvPr id="211" name="Google Shape;211;p32"/>
            <p:cNvSpPr/>
            <p:nvPr/>
          </p:nvSpPr>
          <p:spPr>
            <a:xfrm rot="10800000">
              <a:off x="8489731" y="1961756"/>
              <a:ext cx="270034" cy="1220039"/>
            </a:xfrm>
            <a:custGeom>
              <a:avLst/>
              <a:gdLst/>
              <a:ahLst/>
              <a:cxnLst/>
              <a:rect l="l" t="t" r="r" b="b"/>
              <a:pathLst>
                <a:path w="25067" h="113255" extrusionOk="0">
                  <a:moveTo>
                    <a:pt x="1163" y="0"/>
                  </a:moveTo>
                  <a:cubicBezTo>
                    <a:pt x="460" y="0"/>
                    <a:pt x="1" y="676"/>
                    <a:pt x="46" y="1940"/>
                  </a:cubicBezTo>
                  <a:lnTo>
                    <a:pt x="264" y="60564"/>
                  </a:lnTo>
                  <a:lnTo>
                    <a:pt x="264" y="67838"/>
                  </a:lnTo>
                  <a:lnTo>
                    <a:pt x="482" y="111334"/>
                  </a:lnTo>
                  <a:cubicBezTo>
                    <a:pt x="482" y="112566"/>
                    <a:pt x="970" y="113254"/>
                    <a:pt x="1710" y="113254"/>
                  </a:cubicBezTo>
                  <a:cubicBezTo>
                    <a:pt x="2149" y="113254"/>
                    <a:pt x="2678" y="113012"/>
                    <a:pt x="3246" y="112497"/>
                  </a:cubicBezTo>
                  <a:lnTo>
                    <a:pt x="22448" y="94677"/>
                  </a:lnTo>
                  <a:cubicBezTo>
                    <a:pt x="24049" y="93077"/>
                    <a:pt x="24994" y="90895"/>
                    <a:pt x="25067" y="88568"/>
                  </a:cubicBezTo>
                  <a:lnTo>
                    <a:pt x="24994" y="67693"/>
                  </a:lnTo>
                  <a:lnTo>
                    <a:pt x="24994" y="60419"/>
                  </a:lnTo>
                  <a:lnTo>
                    <a:pt x="24849" y="24415"/>
                  </a:lnTo>
                  <a:cubicBezTo>
                    <a:pt x="24703" y="22160"/>
                    <a:pt x="23685" y="19978"/>
                    <a:pt x="22085" y="18305"/>
                  </a:cubicBezTo>
                  <a:lnTo>
                    <a:pt x="2665" y="776"/>
                  </a:lnTo>
                  <a:cubicBezTo>
                    <a:pt x="2113" y="252"/>
                    <a:pt x="1593" y="0"/>
                    <a:pt x="1163" y="0"/>
                  </a:cubicBez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2"/>
            <p:cNvSpPr/>
            <p:nvPr/>
          </p:nvSpPr>
          <p:spPr>
            <a:xfrm rot="10800000">
              <a:off x="8636248" y="2223463"/>
              <a:ext cx="157505" cy="697649"/>
            </a:xfrm>
            <a:custGeom>
              <a:avLst/>
              <a:gdLst/>
              <a:ahLst/>
              <a:cxnLst/>
              <a:rect l="l" t="t" r="r" b="b"/>
              <a:pathLst>
                <a:path w="14621" h="64762" extrusionOk="0">
                  <a:moveTo>
                    <a:pt x="13126" y="0"/>
                  </a:moveTo>
                  <a:cubicBezTo>
                    <a:pt x="12696" y="0"/>
                    <a:pt x="12182" y="236"/>
                    <a:pt x="11638" y="725"/>
                  </a:cubicBezTo>
                  <a:lnTo>
                    <a:pt x="2619" y="9090"/>
                  </a:lnTo>
                  <a:cubicBezTo>
                    <a:pt x="1019" y="10763"/>
                    <a:pt x="73" y="12945"/>
                    <a:pt x="1" y="15200"/>
                  </a:cubicBezTo>
                  <a:lnTo>
                    <a:pt x="1" y="24364"/>
                  </a:lnTo>
                  <a:lnTo>
                    <a:pt x="1" y="31638"/>
                  </a:lnTo>
                  <a:lnTo>
                    <a:pt x="73" y="49676"/>
                  </a:lnTo>
                  <a:cubicBezTo>
                    <a:pt x="219" y="52004"/>
                    <a:pt x="1164" y="54113"/>
                    <a:pt x="2765" y="55786"/>
                  </a:cubicBezTo>
                  <a:lnTo>
                    <a:pt x="11929" y="64005"/>
                  </a:lnTo>
                  <a:cubicBezTo>
                    <a:pt x="12471" y="64519"/>
                    <a:pt x="12982" y="64762"/>
                    <a:pt x="13411" y="64762"/>
                  </a:cubicBezTo>
                  <a:cubicBezTo>
                    <a:pt x="14133" y="64762"/>
                    <a:pt x="14620" y="64074"/>
                    <a:pt x="14620" y="62841"/>
                  </a:cubicBezTo>
                  <a:lnTo>
                    <a:pt x="14475" y="31638"/>
                  </a:lnTo>
                  <a:lnTo>
                    <a:pt x="14475" y="24364"/>
                  </a:lnTo>
                  <a:lnTo>
                    <a:pt x="14329" y="1889"/>
                  </a:lnTo>
                  <a:cubicBezTo>
                    <a:pt x="14329" y="660"/>
                    <a:pt x="13845" y="0"/>
                    <a:pt x="13126" y="0"/>
                  </a:cubicBez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32"/>
          <p:cNvGrpSpPr/>
          <p:nvPr/>
        </p:nvGrpSpPr>
        <p:grpSpPr>
          <a:xfrm>
            <a:off x="3969943" y="4600338"/>
            <a:ext cx="1201952" cy="944177"/>
            <a:chOff x="813468" y="2715338"/>
            <a:chExt cx="1201952" cy="944177"/>
          </a:xfrm>
        </p:grpSpPr>
        <p:sp>
          <p:nvSpPr>
            <p:cNvPr id="214" name="Google Shape;214;p32"/>
            <p:cNvSpPr/>
            <p:nvPr/>
          </p:nvSpPr>
          <p:spPr>
            <a:xfrm>
              <a:off x="813468" y="2715338"/>
              <a:ext cx="1201952" cy="944177"/>
            </a:xfrm>
            <a:custGeom>
              <a:avLst/>
              <a:gdLst/>
              <a:ahLst/>
              <a:cxnLst/>
              <a:rect l="l" t="t" r="r" b="b"/>
              <a:pathLst>
                <a:path w="111576" h="87647" extrusionOk="0">
                  <a:moveTo>
                    <a:pt x="23203" y="1"/>
                  </a:moveTo>
                  <a:cubicBezTo>
                    <a:pt x="20876" y="146"/>
                    <a:pt x="18621" y="1019"/>
                    <a:pt x="16802" y="2474"/>
                  </a:cubicBezTo>
                  <a:lnTo>
                    <a:pt x="2037" y="15712"/>
                  </a:lnTo>
                  <a:cubicBezTo>
                    <a:pt x="510" y="17239"/>
                    <a:pt x="1" y="19494"/>
                    <a:pt x="801" y="21458"/>
                  </a:cubicBezTo>
                  <a:lnTo>
                    <a:pt x="29240" y="84374"/>
                  </a:lnTo>
                  <a:cubicBezTo>
                    <a:pt x="30258" y="86265"/>
                    <a:pt x="32222" y="87574"/>
                    <a:pt x="34404" y="87647"/>
                  </a:cubicBezTo>
                  <a:lnTo>
                    <a:pt x="77172" y="87647"/>
                  </a:lnTo>
                  <a:cubicBezTo>
                    <a:pt x="79354" y="87574"/>
                    <a:pt x="81318" y="86265"/>
                    <a:pt x="82336" y="84374"/>
                  </a:cubicBezTo>
                  <a:lnTo>
                    <a:pt x="110776" y="21458"/>
                  </a:lnTo>
                  <a:cubicBezTo>
                    <a:pt x="111576" y="19494"/>
                    <a:pt x="111067" y="17239"/>
                    <a:pt x="109539" y="15712"/>
                  </a:cubicBezTo>
                  <a:lnTo>
                    <a:pt x="94774" y="2474"/>
                  </a:lnTo>
                  <a:cubicBezTo>
                    <a:pt x="92956" y="1019"/>
                    <a:pt x="90701" y="146"/>
                    <a:pt x="88446" y="1"/>
                  </a:cubicBezTo>
                  <a:close/>
                </a:path>
              </a:pathLst>
            </a:custGeom>
            <a:gradFill>
              <a:gsLst>
                <a:gs pos="0">
                  <a:srgbClr val="32819C"/>
                </a:gs>
                <a:gs pos="50000">
                  <a:srgbClr val="5ED2F1"/>
                </a:gs>
                <a:gs pos="100000">
                  <a:srgbClr val="32819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1068906" y="2916708"/>
              <a:ext cx="690302" cy="542223"/>
            </a:xfrm>
            <a:custGeom>
              <a:avLst/>
              <a:gdLst/>
              <a:ahLst/>
              <a:cxnLst/>
              <a:rect l="l" t="t" r="r" b="b"/>
              <a:pathLst>
                <a:path w="64080" h="50334" extrusionOk="0">
                  <a:moveTo>
                    <a:pt x="13311" y="1"/>
                  </a:moveTo>
                  <a:cubicBezTo>
                    <a:pt x="11929" y="73"/>
                    <a:pt x="10692" y="510"/>
                    <a:pt x="9674" y="1383"/>
                  </a:cubicBezTo>
                  <a:lnTo>
                    <a:pt x="1164" y="9020"/>
                  </a:lnTo>
                  <a:cubicBezTo>
                    <a:pt x="291" y="9820"/>
                    <a:pt x="0" y="11129"/>
                    <a:pt x="437" y="12293"/>
                  </a:cubicBezTo>
                  <a:lnTo>
                    <a:pt x="16802" y="48442"/>
                  </a:lnTo>
                  <a:cubicBezTo>
                    <a:pt x="17384" y="49533"/>
                    <a:pt x="18548" y="50261"/>
                    <a:pt x="19784" y="50333"/>
                  </a:cubicBezTo>
                  <a:lnTo>
                    <a:pt x="44368" y="50333"/>
                  </a:lnTo>
                  <a:cubicBezTo>
                    <a:pt x="45605" y="50261"/>
                    <a:pt x="46769" y="49533"/>
                    <a:pt x="47351" y="48442"/>
                  </a:cubicBezTo>
                  <a:lnTo>
                    <a:pt x="63643" y="12293"/>
                  </a:lnTo>
                  <a:cubicBezTo>
                    <a:pt x="64080" y="11129"/>
                    <a:pt x="63861" y="9820"/>
                    <a:pt x="62989" y="9020"/>
                  </a:cubicBezTo>
                  <a:lnTo>
                    <a:pt x="54479" y="1383"/>
                  </a:lnTo>
                  <a:cubicBezTo>
                    <a:pt x="53388" y="510"/>
                    <a:pt x="52151" y="73"/>
                    <a:pt x="508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1031288" y="2890068"/>
              <a:ext cx="747504" cy="594717"/>
            </a:xfrm>
            <a:custGeom>
              <a:avLst/>
              <a:gdLst/>
              <a:ahLst/>
              <a:cxnLst/>
              <a:rect l="l" t="t" r="r" b="b"/>
              <a:pathLst>
                <a:path w="69390" h="55207" extrusionOk="0">
                  <a:moveTo>
                    <a:pt x="53461" y="4874"/>
                  </a:moveTo>
                  <a:cubicBezTo>
                    <a:pt x="54188" y="4947"/>
                    <a:pt x="54916" y="5238"/>
                    <a:pt x="55498" y="5674"/>
                  </a:cubicBezTo>
                  <a:lnTo>
                    <a:pt x="64008" y="13238"/>
                  </a:lnTo>
                  <a:cubicBezTo>
                    <a:pt x="64080" y="13384"/>
                    <a:pt x="64153" y="13602"/>
                    <a:pt x="64080" y="13748"/>
                  </a:cubicBezTo>
                  <a:lnTo>
                    <a:pt x="47715" y="49897"/>
                  </a:lnTo>
                  <a:cubicBezTo>
                    <a:pt x="47570" y="50115"/>
                    <a:pt x="47279" y="50333"/>
                    <a:pt x="46988" y="50406"/>
                  </a:cubicBezTo>
                  <a:lnTo>
                    <a:pt x="22476" y="50406"/>
                  </a:lnTo>
                  <a:cubicBezTo>
                    <a:pt x="22112" y="50333"/>
                    <a:pt x="21894" y="50115"/>
                    <a:pt x="21676" y="49897"/>
                  </a:cubicBezTo>
                  <a:lnTo>
                    <a:pt x="5311" y="13748"/>
                  </a:lnTo>
                  <a:cubicBezTo>
                    <a:pt x="5311" y="13602"/>
                    <a:pt x="5311" y="13384"/>
                    <a:pt x="5456" y="13238"/>
                  </a:cubicBezTo>
                  <a:lnTo>
                    <a:pt x="13966" y="5674"/>
                  </a:lnTo>
                  <a:cubicBezTo>
                    <a:pt x="14548" y="5238"/>
                    <a:pt x="15202" y="4947"/>
                    <a:pt x="15930" y="4874"/>
                  </a:cubicBezTo>
                  <a:close/>
                  <a:moveTo>
                    <a:pt x="16003" y="1"/>
                  </a:moveTo>
                  <a:cubicBezTo>
                    <a:pt x="14039" y="73"/>
                    <a:pt x="12220" y="801"/>
                    <a:pt x="10693" y="2037"/>
                  </a:cubicBezTo>
                  <a:lnTo>
                    <a:pt x="2183" y="9674"/>
                  </a:lnTo>
                  <a:cubicBezTo>
                    <a:pt x="510" y="11202"/>
                    <a:pt x="1" y="13675"/>
                    <a:pt x="946" y="15784"/>
                  </a:cubicBezTo>
                  <a:lnTo>
                    <a:pt x="17312" y="51934"/>
                  </a:lnTo>
                  <a:cubicBezTo>
                    <a:pt x="18257" y="53897"/>
                    <a:pt x="20221" y="55207"/>
                    <a:pt x="22476" y="55207"/>
                  </a:cubicBezTo>
                  <a:lnTo>
                    <a:pt x="46988" y="55207"/>
                  </a:lnTo>
                  <a:cubicBezTo>
                    <a:pt x="49170" y="55207"/>
                    <a:pt x="51206" y="53897"/>
                    <a:pt x="52152" y="51934"/>
                  </a:cubicBezTo>
                  <a:lnTo>
                    <a:pt x="68517" y="15784"/>
                  </a:lnTo>
                  <a:cubicBezTo>
                    <a:pt x="69390" y="13675"/>
                    <a:pt x="68881" y="11202"/>
                    <a:pt x="67281" y="9674"/>
                  </a:cubicBezTo>
                  <a:lnTo>
                    <a:pt x="58771" y="2037"/>
                  </a:lnTo>
                  <a:cubicBezTo>
                    <a:pt x="57243" y="801"/>
                    <a:pt x="55425" y="73"/>
                    <a:pt x="53461" y="1"/>
                  </a:cubicBezTo>
                  <a:close/>
                </a:path>
              </a:pathLst>
            </a:custGeom>
            <a:solidFill>
              <a:srgbClr val="2C76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32"/>
          <p:cNvSpPr/>
          <p:nvPr/>
        </p:nvSpPr>
        <p:spPr>
          <a:xfrm>
            <a:off x="542476" y="594977"/>
            <a:ext cx="8063318" cy="1626802"/>
          </a:xfrm>
          <a:custGeom>
            <a:avLst/>
            <a:gdLst/>
            <a:ahLst/>
            <a:cxnLst/>
            <a:rect l="l" t="t" r="r" b="b"/>
            <a:pathLst>
              <a:path w="220671" h="53948" fill="none" extrusionOk="0">
                <a:moveTo>
                  <a:pt x="210943" y="53947"/>
                </a:moveTo>
                <a:lnTo>
                  <a:pt x="210943" y="35862"/>
                </a:lnTo>
                <a:cubicBezTo>
                  <a:pt x="210955" y="35481"/>
                  <a:pt x="211110" y="35124"/>
                  <a:pt x="211360" y="34850"/>
                </a:cubicBezTo>
                <a:lnTo>
                  <a:pt x="220254" y="26194"/>
                </a:lnTo>
                <a:cubicBezTo>
                  <a:pt x="220504" y="25920"/>
                  <a:pt x="220659" y="25563"/>
                  <a:pt x="220671" y="25182"/>
                </a:cubicBezTo>
                <a:lnTo>
                  <a:pt x="220671" y="12835"/>
                </a:lnTo>
                <a:cubicBezTo>
                  <a:pt x="220659" y="12454"/>
                  <a:pt x="220504" y="12097"/>
                  <a:pt x="220242" y="11835"/>
                </a:cubicBezTo>
                <a:lnTo>
                  <a:pt x="207883" y="405"/>
                </a:lnTo>
                <a:cubicBezTo>
                  <a:pt x="207598" y="167"/>
                  <a:pt x="207229" y="24"/>
                  <a:pt x="206859" y="0"/>
                </a:cubicBezTo>
                <a:lnTo>
                  <a:pt x="138244" y="0"/>
                </a:lnTo>
                <a:cubicBezTo>
                  <a:pt x="137863" y="24"/>
                  <a:pt x="137494" y="167"/>
                  <a:pt x="137208" y="405"/>
                </a:cubicBezTo>
                <a:lnTo>
                  <a:pt x="128469" y="8549"/>
                </a:lnTo>
                <a:cubicBezTo>
                  <a:pt x="128171" y="8787"/>
                  <a:pt x="127814" y="8930"/>
                  <a:pt x="127433" y="8954"/>
                </a:cubicBezTo>
                <a:lnTo>
                  <a:pt x="93250" y="8954"/>
                </a:lnTo>
                <a:cubicBezTo>
                  <a:pt x="92869" y="8930"/>
                  <a:pt x="92500" y="8787"/>
                  <a:pt x="92214" y="8549"/>
                </a:cubicBezTo>
                <a:lnTo>
                  <a:pt x="83475" y="405"/>
                </a:lnTo>
                <a:cubicBezTo>
                  <a:pt x="83177" y="155"/>
                  <a:pt x="82820" y="12"/>
                  <a:pt x="82439" y="0"/>
                </a:cubicBezTo>
                <a:lnTo>
                  <a:pt x="13823" y="0"/>
                </a:lnTo>
                <a:cubicBezTo>
                  <a:pt x="13442" y="12"/>
                  <a:pt x="13085" y="155"/>
                  <a:pt x="12788" y="405"/>
                </a:cubicBezTo>
                <a:lnTo>
                  <a:pt x="441" y="11823"/>
                </a:lnTo>
                <a:cubicBezTo>
                  <a:pt x="179" y="12097"/>
                  <a:pt x="24" y="12454"/>
                  <a:pt x="0" y="12823"/>
                </a:cubicBezTo>
                <a:lnTo>
                  <a:pt x="0" y="25182"/>
                </a:lnTo>
                <a:cubicBezTo>
                  <a:pt x="24" y="25551"/>
                  <a:pt x="167" y="25908"/>
                  <a:pt x="429" y="26194"/>
                </a:cubicBezTo>
                <a:lnTo>
                  <a:pt x="9311" y="34850"/>
                </a:lnTo>
                <a:cubicBezTo>
                  <a:pt x="9573" y="35124"/>
                  <a:pt x="9716" y="35481"/>
                  <a:pt x="9740" y="35862"/>
                </a:cubicBezTo>
                <a:lnTo>
                  <a:pt x="9740" y="53947"/>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1749711" y="1756033"/>
            <a:ext cx="5648755" cy="236626"/>
          </a:xfrm>
          <a:custGeom>
            <a:avLst/>
            <a:gdLst/>
            <a:ahLst/>
            <a:cxnLst/>
            <a:rect l="l" t="t" r="r" b="b"/>
            <a:pathLst>
              <a:path w="154591" h="7847" fill="none" extrusionOk="0">
                <a:moveTo>
                  <a:pt x="0" y="1"/>
                </a:moveTo>
                <a:lnTo>
                  <a:pt x="7513" y="6954"/>
                </a:lnTo>
                <a:cubicBezTo>
                  <a:pt x="8156" y="7490"/>
                  <a:pt x="8954" y="7799"/>
                  <a:pt x="9787" y="7847"/>
                </a:cubicBezTo>
                <a:lnTo>
                  <a:pt x="144816" y="7847"/>
                </a:lnTo>
                <a:cubicBezTo>
                  <a:pt x="145649" y="7799"/>
                  <a:pt x="146435" y="7490"/>
                  <a:pt x="147078" y="6954"/>
                </a:cubicBezTo>
                <a:lnTo>
                  <a:pt x="154591" y="1"/>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a:off x="542476" y="2830963"/>
            <a:ext cx="8063318" cy="1626802"/>
          </a:xfrm>
          <a:custGeom>
            <a:avLst/>
            <a:gdLst/>
            <a:ahLst/>
            <a:cxnLst/>
            <a:rect l="l" t="t" r="r" b="b"/>
            <a:pathLst>
              <a:path w="220671" h="53948" fill="none" extrusionOk="0">
                <a:moveTo>
                  <a:pt x="210943" y="1"/>
                </a:moveTo>
                <a:lnTo>
                  <a:pt x="210943" y="18086"/>
                </a:lnTo>
                <a:cubicBezTo>
                  <a:pt x="210955" y="18456"/>
                  <a:pt x="211110" y="18813"/>
                  <a:pt x="211360" y="19098"/>
                </a:cubicBezTo>
                <a:lnTo>
                  <a:pt x="220254" y="27754"/>
                </a:lnTo>
                <a:cubicBezTo>
                  <a:pt x="220504" y="28028"/>
                  <a:pt x="220659" y="28385"/>
                  <a:pt x="220671" y="28766"/>
                </a:cubicBezTo>
                <a:lnTo>
                  <a:pt x="220671" y="41113"/>
                </a:lnTo>
                <a:cubicBezTo>
                  <a:pt x="220659" y="41494"/>
                  <a:pt x="220504" y="41839"/>
                  <a:pt x="220242" y="42113"/>
                </a:cubicBezTo>
                <a:lnTo>
                  <a:pt x="207883" y="53543"/>
                </a:lnTo>
                <a:cubicBezTo>
                  <a:pt x="207598" y="53781"/>
                  <a:pt x="207229" y="53924"/>
                  <a:pt x="206859" y="53948"/>
                </a:cubicBezTo>
                <a:lnTo>
                  <a:pt x="138244" y="53948"/>
                </a:lnTo>
                <a:cubicBezTo>
                  <a:pt x="137863" y="53924"/>
                  <a:pt x="137494" y="53781"/>
                  <a:pt x="137208" y="53543"/>
                </a:cubicBezTo>
                <a:lnTo>
                  <a:pt x="128469" y="45387"/>
                </a:lnTo>
                <a:cubicBezTo>
                  <a:pt x="128171" y="45149"/>
                  <a:pt x="127814" y="45006"/>
                  <a:pt x="127433" y="44983"/>
                </a:cubicBezTo>
                <a:lnTo>
                  <a:pt x="93250" y="44983"/>
                </a:lnTo>
                <a:cubicBezTo>
                  <a:pt x="92869" y="45006"/>
                  <a:pt x="92500" y="45149"/>
                  <a:pt x="92214" y="45387"/>
                </a:cubicBezTo>
                <a:lnTo>
                  <a:pt x="83475" y="53543"/>
                </a:lnTo>
                <a:cubicBezTo>
                  <a:pt x="83177" y="53781"/>
                  <a:pt x="82820" y="53924"/>
                  <a:pt x="82439" y="53948"/>
                </a:cubicBezTo>
                <a:lnTo>
                  <a:pt x="13823" y="53948"/>
                </a:lnTo>
                <a:cubicBezTo>
                  <a:pt x="13442" y="53924"/>
                  <a:pt x="13085" y="53781"/>
                  <a:pt x="12788" y="53543"/>
                </a:cubicBezTo>
                <a:lnTo>
                  <a:pt x="441" y="42113"/>
                </a:lnTo>
                <a:cubicBezTo>
                  <a:pt x="179" y="41839"/>
                  <a:pt x="24" y="41494"/>
                  <a:pt x="0" y="41113"/>
                </a:cubicBezTo>
                <a:lnTo>
                  <a:pt x="0" y="28766"/>
                </a:lnTo>
                <a:cubicBezTo>
                  <a:pt x="24" y="28385"/>
                  <a:pt x="167" y="28028"/>
                  <a:pt x="429" y="27754"/>
                </a:cubicBezTo>
                <a:lnTo>
                  <a:pt x="9323" y="19098"/>
                </a:lnTo>
                <a:cubicBezTo>
                  <a:pt x="9573" y="18813"/>
                  <a:pt x="9728" y="18456"/>
                  <a:pt x="9752" y="18086"/>
                </a:cubicBezTo>
                <a:lnTo>
                  <a:pt x="9752" y="1"/>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a:off x="838087" y="3728054"/>
            <a:ext cx="384351" cy="384351"/>
          </a:xfrm>
          <a:custGeom>
            <a:avLst/>
            <a:gdLst/>
            <a:ahLst/>
            <a:cxnLst/>
            <a:rect l="l" t="t" r="r" b="b"/>
            <a:pathLst>
              <a:path w="13312" h="13312" fill="none" extrusionOk="0">
                <a:moveTo>
                  <a:pt x="8347" y="120"/>
                </a:moveTo>
                <a:cubicBezTo>
                  <a:pt x="8728" y="1"/>
                  <a:pt x="9133" y="96"/>
                  <a:pt x="9430" y="358"/>
                </a:cubicBezTo>
                <a:lnTo>
                  <a:pt x="10704" y="1632"/>
                </a:lnTo>
                <a:lnTo>
                  <a:pt x="11193" y="2120"/>
                </a:lnTo>
                <a:lnTo>
                  <a:pt x="11693" y="2620"/>
                </a:lnTo>
                <a:lnTo>
                  <a:pt x="12955" y="3894"/>
                </a:lnTo>
                <a:cubicBezTo>
                  <a:pt x="13217" y="4180"/>
                  <a:pt x="13312" y="4597"/>
                  <a:pt x="13193" y="4966"/>
                </a:cubicBezTo>
                <a:lnTo>
                  <a:pt x="10264" y="12729"/>
                </a:lnTo>
                <a:cubicBezTo>
                  <a:pt x="10109" y="13086"/>
                  <a:pt x="9764" y="13312"/>
                  <a:pt x="9383" y="13312"/>
                </a:cubicBezTo>
                <a:lnTo>
                  <a:pt x="7275" y="13193"/>
                </a:lnTo>
                <a:cubicBezTo>
                  <a:pt x="6859" y="13157"/>
                  <a:pt x="6466" y="12979"/>
                  <a:pt x="6156" y="12693"/>
                </a:cubicBezTo>
                <a:lnTo>
                  <a:pt x="3882" y="10419"/>
                </a:lnTo>
                <a:lnTo>
                  <a:pt x="3394" y="9931"/>
                </a:lnTo>
                <a:lnTo>
                  <a:pt x="2894" y="9431"/>
                </a:lnTo>
                <a:lnTo>
                  <a:pt x="620" y="7156"/>
                </a:lnTo>
                <a:cubicBezTo>
                  <a:pt x="346" y="6847"/>
                  <a:pt x="167" y="6466"/>
                  <a:pt x="120" y="6049"/>
                </a:cubicBezTo>
                <a:lnTo>
                  <a:pt x="13" y="3942"/>
                </a:lnTo>
                <a:cubicBezTo>
                  <a:pt x="1" y="3549"/>
                  <a:pt x="227" y="3204"/>
                  <a:pt x="584" y="3049"/>
                </a:cubicBezTo>
                <a:close/>
              </a:path>
            </a:pathLst>
          </a:custGeom>
          <a:noFill/>
          <a:ln w="28575"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7995659" y="3728041"/>
            <a:ext cx="384351" cy="384351"/>
          </a:xfrm>
          <a:custGeom>
            <a:avLst/>
            <a:gdLst/>
            <a:ahLst/>
            <a:cxnLst/>
            <a:rect l="l" t="t" r="r" b="b"/>
            <a:pathLst>
              <a:path w="13312" h="13312" fill="none" extrusionOk="0">
                <a:moveTo>
                  <a:pt x="4953" y="120"/>
                </a:moveTo>
                <a:cubicBezTo>
                  <a:pt x="4584" y="1"/>
                  <a:pt x="4167" y="96"/>
                  <a:pt x="3882" y="358"/>
                </a:cubicBezTo>
                <a:lnTo>
                  <a:pt x="2608" y="1632"/>
                </a:lnTo>
                <a:lnTo>
                  <a:pt x="2119" y="2120"/>
                </a:lnTo>
                <a:lnTo>
                  <a:pt x="1619" y="2620"/>
                </a:lnTo>
                <a:lnTo>
                  <a:pt x="345" y="3894"/>
                </a:lnTo>
                <a:cubicBezTo>
                  <a:pt x="83" y="4180"/>
                  <a:pt x="0" y="4597"/>
                  <a:pt x="119" y="4966"/>
                </a:cubicBezTo>
                <a:lnTo>
                  <a:pt x="3048" y="12729"/>
                </a:lnTo>
                <a:cubicBezTo>
                  <a:pt x="3203" y="13086"/>
                  <a:pt x="3548" y="13312"/>
                  <a:pt x="3941" y="13312"/>
                </a:cubicBezTo>
                <a:lnTo>
                  <a:pt x="6037" y="13193"/>
                </a:lnTo>
                <a:cubicBezTo>
                  <a:pt x="6453" y="13157"/>
                  <a:pt x="6846" y="12979"/>
                  <a:pt x="7156" y="12693"/>
                </a:cubicBezTo>
                <a:lnTo>
                  <a:pt x="9430" y="10419"/>
                </a:lnTo>
                <a:lnTo>
                  <a:pt x="9930" y="9931"/>
                </a:lnTo>
                <a:lnTo>
                  <a:pt x="10418" y="9431"/>
                </a:lnTo>
                <a:lnTo>
                  <a:pt x="12692" y="7156"/>
                </a:lnTo>
                <a:cubicBezTo>
                  <a:pt x="12978" y="6847"/>
                  <a:pt x="13145" y="6466"/>
                  <a:pt x="13192" y="6049"/>
                </a:cubicBezTo>
                <a:lnTo>
                  <a:pt x="13311" y="3942"/>
                </a:lnTo>
                <a:cubicBezTo>
                  <a:pt x="13311" y="3549"/>
                  <a:pt x="13085" y="3204"/>
                  <a:pt x="12728" y="3049"/>
                </a:cubicBezTo>
                <a:close/>
              </a:path>
            </a:pathLst>
          </a:custGeom>
          <a:noFill/>
          <a:ln w="28575"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32"/>
          <p:cNvGrpSpPr/>
          <p:nvPr/>
        </p:nvGrpSpPr>
        <p:grpSpPr>
          <a:xfrm>
            <a:off x="837412" y="920661"/>
            <a:ext cx="384351" cy="384004"/>
            <a:chOff x="837412" y="920661"/>
            <a:chExt cx="384351" cy="384004"/>
          </a:xfrm>
        </p:grpSpPr>
        <p:sp>
          <p:nvSpPr>
            <p:cNvPr id="223" name="Google Shape;223;p32"/>
            <p:cNvSpPr/>
            <p:nvPr/>
          </p:nvSpPr>
          <p:spPr>
            <a:xfrm>
              <a:off x="837412" y="920661"/>
              <a:ext cx="384351" cy="384004"/>
            </a:xfrm>
            <a:custGeom>
              <a:avLst/>
              <a:gdLst/>
              <a:ahLst/>
              <a:cxnLst/>
              <a:rect l="l" t="t" r="r" b="b"/>
              <a:pathLst>
                <a:path w="13312" h="13300" fill="none" extrusionOk="0">
                  <a:moveTo>
                    <a:pt x="8347" y="13181"/>
                  </a:moveTo>
                  <a:cubicBezTo>
                    <a:pt x="8728" y="13300"/>
                    <a:pt x="9133" y="13204"/>
                    <a:pt x="9430" y="12942"/>
                  </a:cubicBezTo>
                  <a:lnTo>
                    <a:pt x="10704" y="11680"/>
                  </a:lnTo>
                  <a:lnTo>
                    <a:pt x="11193" y="11192"/>
                  </a:lnTo>
                  <a:lnTo>
                    <a:pt x="11693" y="10692"/>
                  </a:lnTo>
                  <a:lnTo>
                    <a:pt x="12955" y="9418"/>
                  </a:lnTo>
                  <a:cubicBezTo>
                    <a:pt x="13217" y="9132"/>
                    <a:pt x="13312" y="8716"/>
                    <a:pt x="13193" y="8347"/>
                  </a:cubicBezTo>
                  <a:lnTo>
                    <a:pt x="10264" y="572"/>
                  </a:lnTo>
                  <a:cubicBezTo>
                    <a:pt x="10109" y="227"/>
                    <a:pt x="9764" y="0"/>
                    <a:pt x="9383" y="0"/>
                  </a:cubicBezTo>
                  <a:lnTo>
                    <a:pt x="7275" y="108"/>
                  </a:lnTo>
                  <a:cubicBezTo>
                    <a:pt x="6859" y="155"/>
                    <a:pt x="6466" y="334"/>
                    <a:pt x="6156" y="608"/>
                  </a:cubicBezTo>
                  <a:lnTo>
                    <a:pt x="3882" y="2882"/>
                  </a:lnTo>
                  <a:lnTo>
                    <a:pt x="3394" y="3370"/>
                  </a:lnTo>
                  <a:lnTo>
                    <a:pt x="2894" y="3870"/>
                  </a:lnTo>
                  <a:lnTo>
                    <a:pt x="620" y="6144"/>
                  </a:lnTo>
                  <a:cubicBezTo>
                    <a:pt x="346" y="6454"/>
                    <a:pt x="167" y="6846"/>
                    <a:pt x="120" y="7263"/>
                  </a:cubicBezTo>
                  <a:lnTo>
                    <a:pt x="13" y="9359"/>
                  </a:lnTo>
                  <a:cubicBezTo>
                    <a:pt x="1" y="9752"/>
                    <a:pt x="227" y="10097"/>
                    <a:pt x="584" y="10252"/>
                  </a:cubicBezTo>
                  <a:close/>
                </a:path>
              </a:pathLst>
            </a:custGeom>
            <a:noFill/>
            <a:ln w="28575"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p:nvPr/>
          </p:nvSpPr>
          <p:spPr>
            <a:xfrm>
              <a:off x="948110" y="1036846"/>
              <a:ext cx="161946" cy="161166"/>
            </a:xfrm>
            <a:custGeom>
              <a:avLst/>
              <a:gdLst/>
              <a:ahLst/>
              <a:cxnLst/>
              <a:rect l="l" t="t" r="r" b="b"/>
              <a:pathLst>
                <a:path w="5609" h="5582" extrusionOk="0">
                  <a:moveTo>
                    <a:pt x="3941" y="1"/>
                  </a:moveTo>
                  <a:lnTo>
                    <a:pt x="3048" y="48"/>
                  </a:lnTo>
                  <a:cubicBezTo>
                    <a:pt x="2882" y="72"/>
                    <a:pt x="2715" y="144"/>
                    <a:pt x="2584" y="263"/>
                  </a:cubicBezTo>
                  <a:lnTo>
                    <a:pt x="1620" y="1215"/>
                  </a:lnTo>
                  <a:lnTo>
                    <a:pt x="1417" y="1429"/>
                  </a:lnTo>
                  <a:lnTo>
                    <a:pt x="1203" y="1632"/>
                  </a:lnTo>
                  <a:lnTo>
                    <a:pt x="262" y="2596"/>
                  </a:lnTo>
                  <a:cubicBezTo>
                    <a:pt x="143" y="2727"/>
                    <a:pt x="72" y="2894"/>
                    <a:pt x="48" y="3073"/>
                  </a:cubicBezTo>
                  <a:lnTo>
                    <a:pt x="0" y="3965"/>
                  </a:lnTo>
                  <a:cubicBezTo>
                    <a:pt x="0" y="4120"/>
                    <a:pt x="96" y="4275"/>
                    <a:pt x="251" y="4335"/>
                  </a:cubicBezTo>
                  <a:lnTo>
                    <a:pt x="3525" y="5561"/>
                  </a:lnTo>
                  <a:cubicBezTo>
                    <a:pt x="3570" y="5575"/>
                    <a:pt x="3616" y="5582"/>
                    <a:pt x="3662" y="5582"/>
                  </a:cubicBezTo>
                  <a:cubicBezTo>
                    <a:pt x="3773" y="5582"/>
                    <a:pt x="3881" y="5542"/>
                    <a:pt x="3965" y="5466"/>
                  </a:cubicBezTo>
                  <a:lnTo>
                    <a:pt x="4501" y="4930"/>
                  </a:lnTo>
                  <a:lnTo>
                    <a:pt x="4715" y="4716"/>
                  </a:lnTo>
                  <a:lnTo>
                    <a:pt x="4918" y="4513"/>
                  </a:lnTo>
                  <a:lnTo>
                    <a:pt x="5454" y="3977"/>
                  </a:lnTo>
                  <a:cubicBezTo>
                    <a:pt x="5561" y="3846"/>
                    <a:pt x="5608" y="3680"/>
                    <a:pt x="5549" y="3525"/>
                  </a:cubicBezTo>
                  <a:lnTo>
                    <a:pt x="4322" y="251"/>
                  </a:lnTo>
                  <a:cubicBezTo>
                    <a:pt x="4251" y="96"/>
                    <a:pt x="4108" y="1"/>
                    <a:pt x="3941" y="1"/>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2"/>
          <p:cNvGrpSpPr/>
          <p:nvPr/>
        </p:nvGrpSpPr>
        <p:grpSpPr>
          <a:xfrm>
            <a:off x="7920781" y="920477"/>
            <a:ext cx="384351" cy="384351"/>
            <a:chOff x="7920781" y="920477"/>
            <a:chExt cx="384351" cy="384351"/>
          </a:xfrm>
        </p:grpSpPr>
        <p:sp>
          <p:nvSpPr>
            <p:cNvPr id="226" name="Google Shape;226;p32"/>
            <p:cNvSpPr/>
            <p:nvPr/>
          </p:nvSpPr>
          <p:spPr>
            <a:xfrm>
              <a:off x="7920781" y="920477"/>
              <a:ext cx="384351" cy="384351"/>
            </a:xfrm>
            <a:custGeom>
              <a:avLst/>
              <a:gdLst/>
              <a:ahLst/>
              <a:cxnLst/>
              <a:rect l="l" t="t" r="r" b="b"/>
              <a:pathLst>
                <a:path w="13312" h="13312" fill="none" extrusionOk="0">
                  <a:moveTo>
                    <a:pt x="4953" y="13193"/>
                  </a:moveTo>
                  <a:cubicBezTo>
                    <a:pt x="4584" y="13312"/>
                    <a:pt x="4167" y="13216"/>
                    <a:pt x="3882" y="12954"/>
                  </a:cubicBezTo>
                  <a:lnTo>
                    <a:pt x="2608" y="11692"/>
                  </a:lnTo>
                  <a:lnTo>
                    <a:pt x="2119" y="11192"/>
                  </a:lnTo>
                  <a:lnTo>
                    <a:pt x="1619" y="10704"/>
                  </a:lnTo>
                  <a:lnTo>
                    <a:pt x="345" y="9430"/>
                  </a:lnTo>
                  <a:cubicBezTo>
                    <a:pt x="83" y="9133"/>
                    <a:pt x="0" y="8728"/>
                    <a:pt x="119" y="8347"/>
                  </a:cubicBezTo>
                  <a:lnTo>
                    <a:pt x="3048" y="584"/>
                  </a:lnTo>
                  <a:cubicBezTo>
                    <a:pt x="3203" y="227"/>
                    <a:pt x="3548" y="0"/>
                    <a:pt x="3941" y="0"/>
                  </a:cubicBezTo>
                  <a:lnTo>
                    <a:pt x="6037" y="120"/>
                  </a:lnTo>
                  <a:cubicBezTo>
                    <a:pt x="6453" y="167"/>
                    <a:pt x="6846" y="334"/>
                    <a:pt x="7156" y="620"/>
                  </a:cubicBezTo>
                  <a:lnTo>
                    <a:pt x="9430" y="2894"/>
                  </a:lnTo>
                  <a:lnTo>
                    <a:pt x="9930" y="3382"/>
                  </a:lnTo>
                  <a:lnTo>
                    <a:pt x="10418" y="3882"/>
                  </a:lnTo>
                  <a:lnTo>
                    <a:pt x="12692" y="6156"/>
                  </a:lnTo>
                  <a:cubicBezTo>
                    <a:pt x="12978" y="6466"/>
                    <a:pt x="13145" y="6858"/>
                    <a:pt x="13192" y="7275"/>
                  </a:cubicBezTo>
                  <a:lnTo>
                    <a:pt x="13311" y="9371"/>
                  </a:lnTo>
                  <a:cubicBezTo>
                    <a:pt x="13311" y="9764"/>
                    <a:pt x="13085" y="10109"/>
                    <a:pt x="12728" y="10264"/>
                  </a:cubicBezTo>
                  <a:close/>
                </a:path>
              </a:pathLst>
            </a:custGeom>
            <a:noFill/>
            <a:ln w="28575"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p:nvPr/>
          </p:nvSpPr>
          <p:spPr>
            <a:xfrm>
              <a:off x="8032491" y="1037009"/>
              <a:ext cx="162292" cy="161166"/>
            </a:xfrm>
            <a:custGeom>
              <a:avLst/>
              <a:gdLst/>
              <a:ahLst/>
              <a:cxnLst/>
              <a:rect l="l" t="t" r="r" b="b"/>
              <a:pathLst>
                <a:path w="5621" h="5582" extrusionOk="0">
                  <a:moveTo>
                    <a:pt x="1656" y="1"/>
                  </a:moveTo>
                  <a:cubicBezTo>
                    <a:pt x="1501" y="1"/>
                    <a:pt x="1358" y="96"/>
                    <a:pt x="1286" y="251"/>
                  </a:cubicBezTo>
                  <a:lnTo>
                    <a:pt x="48" y="3525"/>
                  </a:lnTo>
                  <a:cubicBezTo>
                    <a:pt x="1" y="3680"/>
                    <a:pt x="36" y="3846"/>
                    <a:pt x="155" y="3977"/>
                  </a:cubicBezTo>
                  <a:lnTo>
                    <a:pt x="691" y="4513"/>
                  </a:lnTo>
                  <a:lnTo>
                    <a:pt x="894" y="4716"/>
                  </a:lnTo>
                  <a:lnTo>
                    <a:pt x="1108" y="4930"/>
                  </a:lnTo>
                  <a:lnTo>
                    <a:pt x="1644" y="5466"/>
                  </a:lnTo>
                  <a:cubicBezTo>
                    <a:pt x="1728" y="5542"/>
                    <a:pt x="1836" y="5582"/>
                    <a:pt x="1947" y="5582"/>
                  </a:cubicBezTo>
                  <a:cubicBezTo>
                    <a:pt x="1993" y="5582"/>
                    <a:pt x="2039" y="5575"/>
                    <a:pt x="2084" y="5561"/>
                  </a:cubicBezTo>
                  <a:lnTo>
                    <a:pt x="5370" y="4335"/>
                  </a:lnTo>
                  <a:cubicBezTo>
                    <a:pt x="5525" y="4263"/>
                    <a:pt x="5620" y="4120"/>
                    <a:pt x="5620" y="3954"/>
                  </a:cubicBezTo>
                  <a:lnTo>
                    <a:pt x="5573" y="3061"/>
                  </a:lnTo>
                  <a:cubicBezTo>
                    <a:pt x="5549" y="2894"/>
                    <a:pt x="5477" y="2727"/>
                    <a:pt x="5358" y="2596"/>
                  </a:cubicBezTo>
                  <a:lnTo>
                    <a:pt x="4406" y="1632"/>
                  </a:lnTo>
                  <a:lnTo>
                    <a:pt x="4192" y="1429"/>
                  </a:lnTo>
                  <a:lnTo>
                    <a:pt x="3989" y="1215"/>
                  </a:lnTo>
                  <a:lnTo>
                    <a:pt x="3025" y="263"/>
                  </a:lnTo>
                  <a:cubicBezTo>
                    <a:pt x="2894" y="144"/>
                    <a:pt x="2727" y="72"/>
                    <a:pt x="2549" y="48"/>
                  </a:cubicBezTo>
                  <a:lnTo>
                    <a:pt x="1656" y="1"/>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32"/>
          <p:cNvSpPr/>
          <p:nvPr/>
        </p:nvSpPr>
        <p:spPr>
          <a:xfrm>
            <a:off x="948439" y="3834739"/>
            <a:ext cx="162292" cy="161137"/>
          </a:xfrm>
          <a:custGeom>
            <a:avLst/>
            <a:gdLst/>
            <a:ahLst/>
            <a:cxnLst/>
            <a:rect l="l" t="t" r="r" b="b"/>
            <a:pathLst>
              <a:path w="5621" h="5581" extrusionOk="0">
                <a:moveTo>
                  <a:pt x="3671" y="0"/>
                </a:moveTo>
                <a:cubicBezTo>
                  <a:pt x="3626" y="0"/>
                  <a:pt x="3581" y="7"/>
                  <a:pt x="3537" y="21"/>
                </a:cubicBezTo>
                <a:lnTo>
                  <a:pt x="251" y="1259"/>
                </a:lnTo>
                <a:cubicBezTo>
                  <a:pt x="96" y="1318"/>
                  <a:pt x="1" y="1461"/>
                  <a:pt x="1" y="1628"/>
                </a:cubicBezTo>
                <a:lnTo>
                  <a:pt x="48" y="2521"/>
                </a:lnTo>
                <a:cubicBezTo>
                  <a:pt x="72" y="2699"/>
                  <a:pt x="143" y="2866"/>
                  <a:pt x="263" y="2997"/>
                </a:cubicBezTo>
                <a:lnTo>
                  <a:pt x="1215" y="3950"/>
                </a:lnTo>
                <a:lnTo>
                  <a:pt x="1429" y="4164"/>
                </a:lnTo>
                <a:lnTo>
                  <a:pt x="1632" y="4366"/>
                </a:lnTo>
                <a:lnTo>
                  <a:pt x="2596" y="5319"/>
                </a:lnTo>
                <a:cubicBezTo>
                  <a:pt x="2727" y="5438"/>
                  <a:pt x="2894" y="5521"/>
                  <a:pt x="3060" y="5533"/>
                </a:cubicBezTo>
                <a:lnTo>
                  <a:pt x="3953" y="5581"/>
                </a:lnTo>
                <a:cubicBezTo>
                  <a:pt x="4120" y="5581"/>
                  <a:pt x="4263" y="5486"/>
                  <a:pt x="4334" y="5343"/>
                </a:cubicBezTo>
                <a:lnTo>
                  <a:pt x="5561" y="2068"/>
                </a:lnTo>
                <a:cubicBezTo>
                  <a:pt x="5620" y="1902"/>
                  <a:pt x="5573" y="1735"/>
                  <a:pt x="5466" y="1616"/>
                </a:cubicBezTo>
                <a:lnTo>
                  <a:pt x="4930" y="1080"/>
                </a:lnTo>
                <a:lnTo>
                  <a:pt x="4727" y="866"/>
                </a:lnTo>
                <a:lnTo>
                  <a:pt x="4513" y="664"/>
                </a:lnTo>
                <a:lnTo>
                  <a:pt x="3977" y="128"/>
                </a:lnTo>
                <a:cubicBezTo>
                  <a:pt x="3892" y="43"/>
                  <a:pt x="3783" y="0"/>
                  <a:pt x="367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8107369" y="3834727"/>
            <a:ext cx="161946" cy="161137"/>
          </a:xfrm>
          <a:custGeom>
            <a:avLst/>
            <a:gdLst/>
            <a:ahLst/>
            <a:cxnLst/>
            <a:rect l="l" t="t" r="r" b="b"/>
            <a:pathLst>
              <a:path w="5609" h="5581" extrusionOk="0">
                <a:moveTo>
                  <a:pt x="1950" y="0"/>
                </a:moveTo>
                <a:cubicBezTo>
                  <a:pt x="1838" y="0"/>
                  <a:pt x="1729" y="43"/>
                  <a:pt x="1644" y="128"/>
                </a:cubicBezTo>
                <a:lnTo>
                  <a:pt x="1108" y="664"/>
                </a:lnTo>
                <a:lnTo>
                  <a:pt x="894" y="866"/>
                </a:lnTo>
                <a:lnTo>
                  <a:pt x="679" y="1080"/>
                </a:lnTo>
                <a:lnTo>
                  <a:pt x="155" y="1616"/>
                </a:lnTo>
                <a:cubicBezTo>
                  <a:pt x="36" y="1735"/>
                  <a:pt x="1" y="1902"/>
                  <a:pt x="48" y="2068"/>
                </a:cubicBezTo>
                <a:lnTo>
                  <a:pt x="1286" y="5343"/>
                </a:lnTo>
                <a:cubicBezTo>
                  <a:pt x="1346" y="5486"/>
                  <a:pt x="1501" y="5581"/>
                  <a:pt x="1656" y="5581"/>
                </a:cubicBezTo>
                <a:lnTo>
                  <a:pt x="2549" y="5533"/>
                </a:lnTo>
                <a:cubicBezTo>
                  <a:pt x="2727" y="5509"/>
                  <a:pt x="2894" y="5438"/>
                  <a:pt x="3025" y="5319"/>
                </a:cubicBezTo>
                <a:lnTo>
                  <a:pt x="3977" y="4366"/>
                </a:lnTo>
                <a:lnTo>
                  <a:pt x="4192" y="4164"/>
                </a:lnTo>
                <a:lnTo>
                  <a:pt x="4394" y="3950"/>
                </a:lnTo>
                <a:lnTo>
                  <a:pt x="5358" y="2997"/>
                </a:lnTo>
                <a:cubicBezTo>
                  <a:pt x="5477" y="2866"/>
                  <a:pt x="5549" y="2699"/>
                  <a:pt x="5561" y="2521"/>
                </a:cubicBezTo>
                <a:lnTo>
                  <a:pt x="5608" y="1628"/>
                </a:lnTo>
                <a:cubicBezTo>
                  <a:pt x="5608" y="1461"/>
                  <a:pt x="5513" y="1318"/>
                  <a:pt x="5370" y="1259"/>
                </a:cubicBezTo>
                <a:lnTo>
                  <a:pt x="2084" y="21"/>
                </a:lnTo>
                <a:cubicBezTo>
                  <a:pt x="2040" y="7"/>
                  <a:pt x="1995" y="0"/>
                  <a:pt x="1950"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1749711" y="3150876"/>
            <a:ext cx="5648755" cy="236626"/>
          </a:xfrm>
          <a:custGeom>
            <a:avLst/>
            <a:gdLst/>
            <a:ahLst/>
            <a:cxnLst/>
            <a:rect l="l" t="t" r="r" b="b"/>
            <a:pathLst>
              <a:path w="154591" h="7847" fill="none" extrusionOk="0">
                <a:moveTo>
                  <a:pt x="0" y="7847"/>
                </a:moveTo>
                <a:lnTo>
                  <a:pt x="7513" y="893"/>
                </a:lnTo>
                <a:cubicBezTo>
                  <a:pt x="8156" y="358"/>
                  <a:pt x="8954" y="48"/>
                  <a:pt x="9787" y="0"/>
                </a:cubicBezTo>
                <a:lnTo>
                  <a:pt x="144816" y="0"/>
                </a:lnTo>
                <a:cubicBezTo>
                  <a:pt x="145649" y="48"/>
                  <a:pt x="146435" y="358"/>
                  <a:pt x="147078" y="893"/>
                </a:cubicBezTo>
                <a:lnTo>
                  <a:pt x="154591" y="7847"/>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a:off x="5018184" y="1134237"/>
            <a:ext cx="501460" cy="117243"/>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5466083" y="1134237"/>
            <a:ext cx="501460" cy="117243"/>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4064577" y="1134237"/>
            <a:ext cx="1013069" cy="117243"/>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p:nvPr/>
        </p:nvSpPr>
        <p:spPr>
          <a:xfrm>
            <a:off x="3622580" y="1134237"/>
            <a:ext cx="501460" cy="117243"/>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2"/>
          <p:cNvSpPr/>
          <p:nvPr/>
        </p:nvSpPr>
        <p:spPr>
          <a:xfrm>
            <a:off x="3175012" y="1134237"/>
            <a:ext cx="501129" cy="117243"/>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 name="Google Shape;236;p32"/>
          <p:cNvGrpSpPr/>
          <p:nvPr/>
        </p:nvGrpSpPr>
        <p:grpSpPr>
          <a:xfrm>
            <a:off x="2447682" y="4110308"/>
            <a:ext cx="929998" cy="126785"/>
            <a:chOff x="2424425" y="3960879"/>
            <a:chExt cx="929998" cy="126785"/>
          </a:xfrm>
        </p:grpSpPr>
        <p:sp>
          <p:nvSpPr>
            <p:cNvPr id="237" name="Google Shape;237;p32"/>
            <p:cNvSpPr/>
            <p:nvPr/>
          </p:nvSpPr>
          <p:spPr>
            <a:xfrm>
              <a:off x="2424425" y="3977289"/>
              <a:ext cx="929998" cy="110375"/>
            </a:xfrm>
            <a:custGeom>
              <a:avLst/>
              <a:gdLst/>
              <a:ahLst/>
              <a:cxnLst/>
              <a:rect l="l" t="t" r="r" b="b"/>
              <a:pathLst>
                <a:path w="33720" h="4002" fill="none" extrusionOk="0">
                  <a:moveTo>
                    <a:pt x="33719" y="1"/>
                  </a:moveTo>
                  <a:lnTo>
                    <a:pt x="29052" y="4001"/>
                  </a:lnTo>
                  <a:lnTo>
                    <a:pt x="1" y="4001"/>
                  </a:lnTo>
                </a:path>
              </a:pathLst>
            </a:custGeom>
            <a:noFill/>
            <a:ln w="148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p:nvPr/>
          </p:nvSpPr>
          <p:spPr>
            <a:xfrm>
              <a:off x="2424425" y="39608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2550521" y="39608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2676616" y="39608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p:nvPr/>
          </p:nvSpPr>
          <p:spPr>
            <a:xfrm>
              <a:off x="2802712" y="39608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3875" cap="flat" cmpd="sng">
              <a:solidFill>
                <a:srgbClr val="2C769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2928808" y="39608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3875" cap="flat" cmpd="sng">
              <a:solidFill>
                <a:srgbClr val="2C769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3054904" y="39608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3875" cap="flat" cmpd="sng">
              <a:solidFill>
                <a:srgbClr val="2C769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32"/>
          <p:cNvGrpSpPr/>
          <p:nvPr/>
        </p:nvGrpSpPr>
        <p:grpSpPr>
          <a:xfrm>
            <a:off x="5747553" y="4137160"/>
            <a:ext cx="929639" cy="126785"/>
            <a:chOff x="5694885" y="3960879"/>
            <a:chExt cx="929639" cy="126785"/>
          </a:xfrm>
        </p:grpSpPr>
        <p:sp>
          <p:nvSpPr>
            <p:cNvPr id="245" name="Google Shape;245;p32"/>
            <p:cNvSpPr/>
            <p:nvPr/>
          </p:nvSpPr>
          <p:spPr>
            <a:xfrm>
              <a:off x="5694885" y="3977289"/>
              <a:ext cx="929639" cy="110375"/>
            </a:xfrm>
            <a:custGeom>
              <a:avLst/>
              <a:gdLst/>
              <a:ahLst/>
              <a:cxnLst/>
              <a:rect l="l" t="t" r="r" b="b"/>
              <a:pathLst>
                <a:path w="33707" h="4002" fill="none" extrusionOk="0">
                  <a:moveTo>
                    <a:pt x="0" y="1"/>
                  </a:moveTo>
                  <a:lnTo>
                    <a:pt x="4656" y="4001"/>
                  </a:lnTo>
                  <a:lnTo>
                    <a:pt x="33707" y="4001"/>
                  </a:lnTo>
                </a:path>
              </a:pathLst>
            </a:custGeom>
            <a:noFill/>
            <a:ln w="148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a:off x="6556540" y="39608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p:nvPr/>
          </p:nvSpPr>
          <p:spPr>
            <a:xfrm>
              <a:off x="6430444" y="39608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a:off x="6304348" y="39608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a:off x="6178252" y="3960879"/>
              <a:ext cx="67985" cy="67985"/>
            </a:xfrm>
            <a:custGeom>
              <a:avLst/>
              <a:gdLst/>
              <a:ahLst/>
              <a:cxnLst/>
              <a:rect l="l" t="t" r="r" b="b"/>
              <a:pathLst>
                <a:path w="2465" h="2465" fill="none" extrusionOk="0">
                  <a:moveTo>
                    <a:pt x="2465" y="2465"/>
                  </a:moveTo>
                  <a:lnTo>
                    <a:pt x="0" y="2465"/>
                  </a:lnTo>
                  <a:lnTo>
                    <a:pt x="0" y="0"/>
                  </a:lnTo>
                  <a:lnTo>
                    <a:pt x="2465" y="0"/>
                  </a:lnTo>
                  <a:close/>
                </a:path>
              </a:pathLst>
            </a:custGeom>
            <a:noFill/>
            <a:ln w="3875" cap="flat" cmpd="sng">
              <a:solidFill>
                <a:srgbClr val="2C769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6052157" y="3960879"/>
              <a:ext cx="67985" cy="67985"/>
            </a:xfrm>
            <a:custGeom>
              <a:avLst/>
              <a:gdLst/>
              <a:ahLst/>
              <a:cxnLst/>
              <a:rect l="l" t="t" r="r" b="b"/>
              <a:pathLst>
                <a:path w="2465" h="2465" fill="none" extrusionOk="0">
                  <a:moveTo>
                    <a:pt x="2465" y="2465"/>
                  </a:moveTo>
                  <a:lnTo>
                    <a:pt x="0" y="2465"/>
                  </a:lnTo>
                  <a:lnTo>
                    <a:pt x="0" y="0"/>
                  </a:lnTo>
                  <a:lnTo>
                    <a:pt x="2465" y="0"/>
                  </a:lnTo>
                  <a:close/>
                </a:path>
              </a:pathLst>
            </a:custGeom>
            <a:noFill/>
            <a:ln w="3875" cap="flat" cmpd="sng">
              <a:solidFill>
                <a:srgbClr val="2C769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5926061" y="3960879"/>
              <a:ext cx="67985" cy="67985"/>
            </a:xfrm>
            <a:custGeom>
              <a:avLst/>
              <a:gdLst/>
              <a:ahLst/>
              <a:cxnLst/>
              <a:rect l="l" t="t" r="r" b="b"/>
              <a:pathLst>
                <a:path w="2465" h="2465" fill="none" extrusionOk="0">
                  <a:moveTo>
                    <a:pt x="2465" y="2465"/>
                  </a:moveTo>
                  <a:lnTo>
                    <a:pt x="0" y="2465"/>
                  </a:lnTo>
                  <a:lnTo>
                    <a:pt x="0" y="0"/>
                  </a:lnTo>
                  <a:lnTo>
                    <a:pt x="2465" y="0"/>
                  </a:lnTo>
                  <a:close/>
                </a:path>
              </a:pathLst>
            </a:custGeom>
            <a:noFill/>
            <a:ln w="3875" cap="flat" cmpd="sng">
              <a:solidFill>
                <a:srgbClr val="2C769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32"/>
          <p:cNvGrpSpPr/>
          <p:nvPr/>
        </p:nvGrpSpPr>
        <p:grpSpPr>
          <a:xfrm>
            <a:off x="6449603" y="3544125"/>
            <a:ext cx="359947" cy="127116"/>
            <a:chOff x="6476503" y="3544125"/>
            <a:chExt cx="359947" cy="127116"/>
          </a:xfrm>
        </p:grpSpPr>
        <p:sp>
          <p:nvSpPr>
            <p:cNvPr id="253" name="Google Shape;253;p32"/>
            <p:cNvSpPr/>
            <p:nvPr/>
          </p:nvSpPr>
          <p:spPr>
            <a:xfrm>
              <a:off x="6476503" y="3544125"/>
              <a:ext cx="73280" cy="127116"/>
            </a:xfrm>
            <a:custGeom>
              <a:avLst/>
              <a:gdLst/>
              <a:ahLst/>
              <a:cxnLst/>
              <a:rect l="l" t="t" r="r" b="b"/>
              <a:pathLst>
                <a:path w="2657" h="4609" fill="none" extrusionOk="0">
                  <a:moveTo>
                    <a:pt x="1" y="4609"/>
                  </a:moveTo>
                  <a:lnTo>
                    <a:pt x="2656" y="2299"/>
                  </a:lnTo>
                  <a:lnTo>
                    <a:pt x="1" y="1"/>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6571737" y="3544125"/>
              <a:ext cx="73583" cy="127116"/>
            </a:xfrm>
            <a:custGeom>
              <a:avLst/>
              <a:gdLst/>
              <a:ahLst/>
              <a:cxnLst/>
              <a:rect l="l" t="t" r="r" b="b"/>
              <a:pathLst>
                <a:path w="2668" h="4609" fill="none" extrusionOk="0">
                  <a:moveTo>
                    <a:pt x="1" y="4609"/>
                  </a:moveTo>
                  <a:lnTo>
                    <a:pt x="2668" y="2299"/>
                  </a:lnTo>
                  <a:lnTo>
                    <a:pt x="1" y="1"/>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6667301" y="3544125"/>
              <a:ext cx="73583" cy="127116"/>
            </a:xfrm>
            <a:custGeom>
              <a:avLst/>
              <a:gdLst/>
              <a:ahLst/>
              <a:cxnLst/>
              <a:rect l="l" t="t" r="r" b="b"/>
              <a:pathLst>
                <a:path w="2668" h="4609" fill="none" extrusionOk="0">
                  <a:moveTo>
                    <a:pt x="1" y="4609"/>
                  </a:moveTo>
                  <a:lnTo>
                    <a:pt x="2668" y="2299"/>
                  </a:lnTo>
                  <a:lnTo>
                    <a:pt x="1" y="1"/>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6762866" y="3544125"/>
              <a:ext cx="73583" cy="127116"/>
            </a:xfrm>
            <a:custGeom>
              <a:avLst/>
              <a:gdLst/>
              <a:ahLst/>
              <a:cxnLst/>
              <a:rect l="l" t="t" r="r" b="b"/>
              <a:pathLst>
                <a:path w="2668" h="4609" fill="none" extrusionOk="0">
                  <a:moveTo>
                    <a:pt x="0" y="4609"/>
                  </a:moveTo>
                  <a:lnTo>
                    <a:pt x="2667" y="2299"/>
                  </a:lnTo>
                  <a:lnTo>
                    <a:pt x="0" y="1"/>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32"/>
          <p:cNvGrpSpPr/>
          <p:nvPr/>
        </p:nvGrpSpPr>
        <p:grpSpPr>
          <a:xfrm>
            <a:off x="2334451" y="3544125"/>
            <a:ext cx="359919" cy="127116"/>
            <a:chOff x="2361351" y="3544125"/>
            <a:chExt cx="359919" cy="127116"/>
          </a:xfrm>
        </p:grpSpPr>
        <p:sp>
          <p:nvSpPr>
            <p:cNvPr id="258" name="Google Shape;258;p32"/>
            <p:cNvSpPr/>
            <p:nvPr/>
          </p:nvSpPr>
          <p:spPr>
            <a:xfrm>
              <a:off x="2648017" y="3544125"/>
              <a:ext cx="73252" cy="127116"/>
            </a:xfrm>
            <a:custGeom>
              <a:avLst/>
              <a:gdLst/>
              <a:ahLst/>
              <a:cxnLst/>
              <a:rect l="l" t="t" r="r" b="b"/>
              <a:pathLst>
                <a:path w="2656" h="4609" fill="none" extrusionOk="0">
                  <a:moveTo>
                    <a:pt x="2656" y="1"/>
                  </a:moveTo>
                  <a:lnTo>
                    <a:pt x="1" y="2299"/>
                  </a:lnTo>
                  <a:lnTo>
                    <a:pt x="2656" y="4609"/>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2552480" y="3544125"/>
              <a:ext cx="73252" cy="127116"/>
            </a:xfrm>
            <a:custGeom>
              <a:avLst/>
              <a:gdLst/>
              <a:ahLst/>
              <a:cxnLst/>
              <a:rect l="l" t="t" r="r" b="b"/>
              <a:pathLst>
                <a:path w="2656" h="4609" fill="none" extrusionOk="0">
                  <a:moveTo>
                    <a:pt x="2655" y="1"/>
                  </a:moveTo>
                  <a:lnTo>
                    <a:pt x="0" y="2299"/>
                  </a:lnTo>
                  <a:lnTo>
                    <a:pt x="2655" y="4609"/>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2456916" y="3544125"/>
              <a:ext cx="73583" cy="127116"/>
            </a:xfrm>
            <a:custGeom>
              <a:avLst/>
              <a:gdLst/>
              <a:ahLst/>
              <a:cxnLst/>
              <a:rect l="l" t="t" r="r" b="b"/>
              <a:pathLst>
                <a:path w="2668" h="4609" fill="none" extrusionOk="0">
                  <a:moveTo>
                    <a:pt x="2667" y="1"/>
                  </a:moveTo>
                  <a:lnTo>
                    <a:pt x="0" y="2299"/>
                  </a:lnTo>
                  <a:lnTo>
                    <a:pt x="2667" y="4609"/>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a:off x="2361351" y="3544125"/>
              <a:ext cx="73583" cy="127116"/>
            </a:xfrm>
            <a:custGeom>
              <a:avLst/>
              <a:gdLst/>
              <a:ahLst/>
              <a:cxnLst/>
              <a:rect l="l" t="t" r="r" b="b"/>
              <a:pathLst>
                <a:path w="2668" h="4609" fill="none" extrusionOk="0">
                  <a:moveTo>
                    <a:pt x="2668" y="1"/>
                  </a:moveTo>
                  <a:lnTo>
                    <a:pt x="1" y="2299"/>
                  </a:lnTo>
                  <a:lnTo>
                    <a:pt x="2668" y="4609"/>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32"/>
          <p:cNvSpPr/>
          <p:nvPr/>
        </p:nvSpPr>
        <p:spPr>
          <a:xfrm>
            <a:off x="542476" y="594977"/>
            <a:ext cx="8063318" cy="1626802"/>
          </a:xfrm>
          <a:custGeom>
            <a:avLst/>
            <a:gdLst/>
            <a:ahLst/>
            <a:cxnLst/>
            <a:rect l="l" t="t" r="r" b="b"/>
            <a:pathLst>
              <a:path w="220671" h="53948" fill="none" extrusionOk="0">
                <a:moveTo>
                  <a:pt x="210943" y="53947"/>
                </a:moveTo>
                <a:lnTo>
                  <a:pt x="210943" y="35862"/>
                </a:lnTo>
                <a:cubicBezTo>
                  <a:pt x="210955" y="35481"/>
                  <a:pt x="211110" y="35124"/>
                  <a:pt x="211360" y="34850"/>
                </a:cubicBezTo>
                <a:lnTo>
                  <a:pt x="220254" y="26194"/>
                </a:lnTo>
                <a:cubicBezTo>
                  <a:pt x="220504" y="25920"/>
                  <a:pt x="220659" y="25563"/>
                  <a:pt x="220671" y="25182"/>
                </a:cubicBezTo>
                <a:lnTo>
                  <a:pt x="220671" y="12835"/>
                </a:lnTo>
                <a:cubicBezTo>
                  <a:pt x="220659" y="12454"/>
                  <a:pt x="220504" y="12097"/>
                  <a:pt x="220242" y="11835"/>
                </a:cubicBezTo>
                <a:lnTo>
                  <a:pt x="207883" y="405"/>
                </a:lnTo>
                <a:cubicBezTo>
                  <a:pt x="207598" y="167"/>
                  <a:pt x="207229" y="24"/>
                  <a:pt x="206859" y="0"/>
                </a:cubicBezTo>
                <a:lnTo>
                  <a:pt x="138244" y="0"/>
                </a:lnTo>
                <a:cubicBezTo>
                  <a:pt x="137863" y="24"/>
                  <a:pt x="137494" y="167"/>
                  <a:pt x="137208" y="405"/>
                </a:cubicBezTo>
                <a:lnTo>
                  <a:pt x="128469" y="8549"/>
                </a:lnTo>
                <a:cubicBezTo>
                  <a:pt x="128171" y="8787"/>
                  <a:pt x="127814" y="8930"/>
                  <a:pt x="127433" y="8954"/>
                </a:cubicBezTo>
                <a:lnTo>
                  <a:pt x="93250" y="8954"/>
                </a:lnTo>
                <a:cubicBezTo>
                  <a:pt x="92869" y="8930"/>
                  <a:pt x="92500" y="8787"/>
                  <a:pt x="92214" y="8549"/>
                </a:cubicBezTo>
                <a:lnTo>
                  <a:pt x="83475" y="405"/>
                </a:lnTo>
                <a:cubicBezTo>
                  <a:pt x="83177" y="155"/>
                  <a:pt x="82820" y="12"/>
                  <a:pt x="82439" y="0"/>
                </a:cubicBezTo>
                <a:lnTo>
                  <a:pt x="13823" y="0"/>
                </a:lnTo>
                <a:cubicBezTo>
                  <a:pt x="13442" y="12"/>
                  <a:pt x="13085" y="155"/>
                  <a:pt x="12788" y="405"/>
                </a:cubicBezTo>
                <a:lnTo>
                  <a:pt x="441" y="11823"/>
                </a:lnTo>
                <a:cubicBezTo>
                  <a:pt x="179" y="12097"/>
                  <a:pt x="24" y="12454"/>
                  <a:pt x="0" y="12823"/>
                </a:cubicBezTo>
                <a:lnTo>
                  <a:pt x="0" y="25182"/>
                </a:lnTo>
                <a:cubicBezTo>
                  <a:pt x="24" y="25551"/>
                  <a:pt x="167" y="25908"/>
                  <a:pt x="429" y="26194"/>
                </a:cubicBezTo>
                <a:lnTo>
                  <a:pt x="9311" y="34850"/>
                </a:lnTo>
                <a:cubicBezTo>
                  <a:pt x="9573" y="35124"/>
                  <a:pt x="9716" y="35481"/>
                  <a:pt x="9740" y="35862"/>
                </a:cubicBezTo>
                <a:lnTo>
                  <a:pt x="9740" y="53947"/>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txBox="1">
            <a:spLocks noGrp="1"/>
          </p:cNvSpPr>
          <p:nvPr>
            <p:ph type="title"/>
          </p:nvPr>
        </p:nvSpPr>
        <p:spPr>
          <a:xfrm>
            <a:off x="1045427" y="1766133"/>
            <a:ext cx="7045800" cy="161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err="1"/>
              <a:t>Mô</a:t>
            </a:r>
            <a:r>
              <a:rPr lang="en-US" sz="3200" dirty="0"/>
              <a:t> </a:t>
            </a:r>
            <a:r>
              <a:rPr lang="en-US" sz="3200" dirty="0" err="1"/>
              <a:t>Hình</a:t>
            </a:r>
            <a:r>
              <a:rPr lang="en-US" sz="3200" dirty="0"/>
              <a:t> </a:t>
            </a:r>
            <a:r>
              <a:rPr lang="en-US" sz="3200" dirty="0" err="1"/>
              <a:t>Nhận</a:t>
            </a:r>
            <a:r>
              <a:rPr lang="en-US" sz="3200" dirty="0"/>
              <a:t> </a:t>
            </a:r>
            <a:r>
              <a:rPr lang="en-US" sz="3200" dirty="0" err="1"/>
              <a:t>Diện</a:t>
            </a:r>
            <a:r>
              <a:rPr lang="en-US" sz="3200" dirty="0"/>
              <a:t> </a:t>
            </a:r>
            <a:r>
              <a:rPr lang="en-US" sz="3200" dirty="0" err="1"/>
              <a:t>Và</a:t>
            </a:r>
            <a:r>
              <a:rPr lang="en-US" sz="3200" dirty="0"/>
              <a:t> </a:t>
            </a:r>
            <a:r>
              <a:rPr lang="en-US" sz="3200" dirty="0" err="1"/>
              <a:t>Nhắc</a:t>
            </a:r>
            <a:r>
              <a:rPr lang="en-US" sz="3200" dirty="0"/>
              <a:t> </a:t>
            </a:r>
            <a:r>
              <a:rPr lang="en-US" sz="3200" dirty="0" err="1"/>
              <a:t>Nhở</a:t>
            </a:r>
            <a:r>
              <a:rPr lang="en-US" sz="3200" dirty="0"/>
              <a:t> </a:t>
            </a:r>
            <a:r>
              <a:rPr lang="en-US" sz="3200" dirty="0" err="1"/>
              <a:t>Đeo</a:t>
            </a:r>
            <a:r>
              <a:rPr lang="en-US" sz="3200" dirty="0"/>
              <a:t> </a:t>
            </a:r>
            <a:r>
              <a:rPr lang="en-US" sz="3200" dirty="0" err="1"/>
              <a:t>Khẩu</a:t>
            </a:r>
            <a:r>
              <a:rPr lang="en-US" sz="3200" dirty="0"/>
              <a:t> </a:t>
            </a:r>
            <a:r>
              <a:rPr lang="en-US" sz="3200" dirty="0" err="1"/>
              <a:t>Trang</a:t>
            </a:r>
            <a:endParaRPr sz="3200" dirty="0"/>
          </a:p>
        </p:txBody>
      </p:sp>
      <p:sp>
        <p:nvSpPr>
          <p:cNvPr id="264" name="Google Shape;264;p32"/>
          <p:cNvSpPr txBox="1">
            <a:spLocks noGrp="1"/>
          </p:cNvSpPr>
          <p:nvPr>
            <p:ph type="subTitle" idx="1"/>
          </p:nvPr>
        </p:nvSpPr>
        <p:spPr>
          <a:xfrm>
            <a:off x="2369582" y="3150876"/>
            <a:ext cx="4401900" cy="3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solidFill>
                  <a:schemeClr val="accent6">
                    <a:lumMod val="40000"/>
                    <a:lumOff val="60000"/>
                  </a:schemeClr>
                </a:solidFill>
              </a:rPr>
              <a:t>Đặng</a:t>
            </a:r>
            <a:r>
              <a:rPr lang="en-US" dirty="0">
                <a:solidFill>
                  <a:schemeClr val="accent6">
                    <a:lumMod val="40000"/>
                    <a:lumOff val="60000"/>
                  </a:schemeClr>
                </a:solidFill>
              </a:rPr>
              <a:t> </a:t>
            </a:r>
            <a:r>
              <a:rPr lang="en-US" dirty="0" err="1">
                <a:solidFill>
                  <a:schemeClr val="accent6">
                    <a:lumMod val="40000"/>
                    <a:lumOff val="60000"/>
                  </a:schemeClr>
                </a:solidFill>
              </a:rPr>
              <a:t>Thạch</a:t>
            </a:r>
            <a:r>
              <a:rPr lang="en-US" dirty="0">
                <a:solidFill>
                  <a:schemeClr val="accent6">
                    <a:lumMod val="40000"/>
                    <a:lumOff val="60000"/>
                  </a:schemeClr>
                </a:solidFill>
              </a:rPr>
              <a:t> </a:t>
            </a:r>
            <a:r>
              <a:rPr lang="en-US" dirty="0" err="1">
                <a:solidFill>
                  <a:schemeClr val="accent6">
                    <a:lumMod val="40000"/>
                    <a:lumOff val="60000"/>
                  </a:schemeClr>
                </a:solidFill>
              </a:rPr>
              <a:t>Sơn</a:t>
            </a:r>
            <a:r>
              <a:rPr lang="en-US" dirty="0">
                <a:solidFill>
                  <a:schemeClr val="accent6">
                    <a:lumMod val="40000"/>
                    <a:lumOff val="60000"/>
                  </a:schemeClr>
                </a:solidFill>
              </a:rPr>
              <a:t> : 1821050566</a:t>
            </a:r>
          </a:p>
          <a:p>
            <a:pPr marL="0" lvl="0" indent="0" algn="ctr" rtl="0">
              <a:spcBef>
                <a:spcPts val="0"/>
              </a:spcBef>
              <a:spcAft>
                <a:spcPts val="0"/>
              </a:spcAft>
              <a:buNone/>
            </a:pPr>
            <a:r>
              <a:rPr lang="en-US" dirty="0" err="1">
                <a:solidFill>
                  <a:schemeClr val="accent6">
                    <a:lumMod val="40000"/>
                    <a:lumOff val="60000"/>
                  </a:schemeClr>
                </a:solidFill>
              </a:rPr>
              <a:t>Nguyễn</a:t>
            </a:r>
            <a:r>
              <a:rPr lang="en-US" dirty="0">
                <a:solidFill>
                  <a:schemeClr val="accent6">
                    <a:lumMod val="40000"/>
                    <a:lumOff val="60000"/>
                  </a:schemeClr>
                </a:solidFill>
              </a:rPr>
              <a:t> </a:t>
            </a:r>
            <a:r>
              <a:rPr lang="en-US" dirty="0" err="1">
                <a:solidFill>
                  <a:schemeClr val="accent6">
                    <a:lumMod val="40000"/>
                    <a:lumOff val="60000"/>
                  </a:schemeClr>
                </a:solidFill>
              </a:rPr>
              <a:t>Đức</a:t>
            </a:r>
            <a:r>
              <a:rPr lang="en-US" dirty="0">
                <a:solidFill>
                  <a:schemeClr val="accent6">
                    <a:lumMod val="40000"/>
                    <a:lumOff val="60000"/>
                  </a:schemeClr>
                </a:solidFill>
              </a:rPr>
              <a:t> </a:t>
            </a:r>
            <a:r>
              <a:rPr lang="en-US" dirty="0" err="1">
                <a:solidFill>
                  <a:schemeClr val="accent6">
                    <a:lumMod val="40000"/>
                    <a:lumOff val="60000"/>
                  </a:schemeClr>
                </a:solidFill>
              </a:rPr>
              <a:t>Tư</a:t>
            </a:r>
            <a:r>
              <a:rPr lang="en-US" dirty="0">
                <a:solidFill>
                  <a:schemeClr val="accent6">
                    <a:lumMod val="40000"/>
                    <a:lumOff val="60000"/>
                  </a:schemeClr>
                </a:solidFill>
              </a:rPr>
              <a:t>: 1821051059</a:t>
            </a:r>
          </a:p>
          <a:p>
            <a:pPr marL="0" lvl="0" indent="0" algn="ctr" rtl="0">
              <a:spcBef>
                <a:spcPts val="0"/>
              </a:spcBef>
              <a:spcAft>
                <a:spcPts val="0"/>
              </a:spcAft>
              <a:buNone/>
            </a:pPr>
            <a:endParaRPr lang="en-US" dirty="0">
              <a:solidFill>
                <a:schemeClr val="accent6">
                  <a:lumMod val="40000"/>
                  <a:lumOff val="60000"/>
                </a:schemeClr>
              </a:solidFill>
            </a:endParaRPr>
          </a:p>
          <a:p>
            <a:pPr marL="0" lvl="0" indent="0" algn="ctr" rtl="0">
              <a:spcBef>
                <a:spcPts val="0"/>
              </a:spcBef>
              <a:spcAft>
                <a:spcPts val="0"/>
              </a:spcAft>
              <a:buNone/>
            </a:pPr>
            <a:r>
              <a:rPr lang="en-US" dirty="0">
                <a:solidFill>
                  <a:schemeClr val="tx2"/>
                </a:solidFill>
              </a:rPr>
              <a:t>GV: TS </a:t>
            </a:r>
            <a:r>
              <a:rPr lang="en-US" dirty="0" err="1">
                <a:solidFill>
                  <a:schemeClr val="tx2"/>
                </a:solidFill>
              </a:rPr>
              <a:t>Lê</a:t>
            </a:r>
            <a:r>
              <a:rPr lang="en-US" dirty="0">
                <a:solidFill>
                  <a:schemeClr val="tx2"/>
                </a:solidFill>
              </a:rPr>
              <a:t> </a:t>
            </a:r>
            <a:r>
              <a:rPr lang="en-US" dirty="0" err="1">
                <a:solidFill>
                  <a:schemeClr val="tx2"/>
                </a:solidFill>
              </a:rPr>
              <a:t>Hồng</a:t>
            </a:r>
            <a:r>
              <a:rPr lang="en-US" dirty="0">
                <a:solidFill>
                  <a:schemeClr val="tx2"/>
                </a:solidFill>
              </a:rPr>
              <a:t> </a:t>
            </a:r>
            <a:r>
              <a:rPr lang="en-US" dirty="0" err="1">
                <a:solidFill>
                  <a:schemeClr val="tx2"/>
                </a:solidFill>
              </a:rPr>
              <a:t>Anh</a:t>
            </a:r>
            <a:endParaRPr dirty="0">
              <a:solidFill>
                <a:schemeClr val="tx2"/>
              </a:solidFill>
            </a:endParaRPr>
          </a:p>
        </p:txBody>
      </p:sp>
      <p:sp>
        <p:nvSpPr>
          <p:cNvPr id="265" name="Google Shape;265;p32"/>
          <p:cNvSpPr txBox="1">
            <a:spLocks noGrp="1"/>
          </p:cNvSpPr>
          <p:nvPr>
            <p:ph type="subTitle" idx="2"/>
          </p:nvPr>
        </p:nvSpPr>
        <p:spPr>
          <a:xfrm>
            <a:off x="3163276" y="1366074"/>
            <a:ext cx="3062502"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bg1">
                    <a:lumMod val="60000"/>
                    <a:lumOff val="40000"/>
                  </a:schemeClr>
                </a:solidFill>
              </a:rPr>
              <a:t>Đồ</a:t>
            </a:r>
            <a:r>
              <a:rPr lang="en-US" dirty="0">
                <a:solidFill>
                  <a:schemeClr val="bg1">
                    <a:lumMod val="60000"/>
                    <a:lumOff val="40000"/>
                  </a:schemeClr>
                </a:solidFill>
              </a:rPr>
              <a:t> </a:t>
            </a:r>
            <a:r>
              <a:rPr lang="en-US" dirty="0" err="1">
                <a:solidFill>
                  <a:schemeClr val="bg1">
                    <a:lumMod val="60000"/>
                    <a:lumOff val="40000"/>
                  </a:schemeClr>
                </a:solidFill>
              </a:rPr>
              <a:t>Án</a:t>
            </a:r>
            <a:r>
              <a:rPr lang="en-US" dirty="0">
                <a:solidFill>
                  <a:schemeClr val="bg1">
                    <a:lumMod val="60000"/>
                    <a:lumOff val="40000"/>
                  </a:schemeClr>
                </a:solidFill>
              </a:rPr>
              <a:t> </a:t>
            </a:r>
            <a:r>
              <a:rPr lang="en-US" dirty="0" err="1">
                <a:solidFill>
                  <a:schemeClr val="bg1">
                    <a:lumMod val="60000"/>
                    <a:lumOff val="40000"/>
                  </a:schemeClr>
                </a:solidFill>
              </a:rPr>
              <a:t>Khoa</a:t>
            </a:r>
            <a:r>
              <a:rPr lang="en-US" dirty="0">
                <a:solidFill>
                  <a:schemeClr val="bg1">
                    <a:lumMod val="60000"/>
                    <a:lumOff val="40000"/>
                  </a:schemeClr>
                </a:solidFill>
              </a:rPr>
              <a:t> </a:t>
            </a:r>
            <a:r>
              <a:rPr lang="en-US" dirty="0" err="1">
                <a:solidFill>
                  <a:schemeClr val="bg1">
                    <a:lumMod val="60000"/>
                    <a:lumOff val="40000"/>
                  </a:schemeClr>
                </a:solidFill>
              </a:rPr>
              <a:t>Học</a:t>
            </a:r>
            <a:r>
              <a:rPr lang="en-US" dirty="0">
                <a:solidFill>
                  <a:schemeClr val="bg1">
                    <a:lumMod val="60000"/>
                    <a:lumOff val="40000"/>
                  </a:schemeClr>
                </a:solidFill>
              </a:rPr>
              <a:t> </a:t>
            </a:r>
            <a:r>
              <a:rPr lang="en-US" dirty="0" err="1">
                <a:solidFill>
                  <a:schemeClr val="bg1">
                    <a:lumMod val="60000"/>
                    <a:lumOff val="40000"/>
                  </a:schemeClr>
                </a:solidFill>
              </a:rPr>
              <a:t>Máy</a:t>
            </a:r>
            <a:r>
              <a:rPr lang="en-US" dirty="0">
                <a:solidFill>
                  <a:schemeClr val="bg1">
                    <a:lumMod val="60000"/>
                    <a:lumOff val="40000"/>
                  </a:schemeClr>
                </a:solidFill>
              </a:rPr>
              <a:t> </a:t>
            </a:r>
            <a:r>
              <a:rPr lang="en-US" dirty="0" err="1">
                <a:solidFill>
                  <a:schemeClr val="bg1">
                    <a:lumMod val="60000"/>
                    <a:lumOff val="40000"/>
                  </a:schemeClr>
                </a:solidFill>
              </a:rPr>
              <a:t>Tính</a:t>
            </a:r>
            <a:endParaRPr dirty="0">
              <a:solidFill>
                <a:schemeClr val="bg1">
                  <a:lumMod val="60000"/>
                  <a:lumOff val="40000"/>
                </a:schemeClr>
              </a:solidFill>
            </a:endParaRPr>
          </a:p>
        </p:txBody>
      </p:sp>
    </p:spTree>
    <p:extLst>
      <p:ext uri="{BB962C8B-B14F-4D97-AF65-F5344CB8AC3E}">
        <p14:creationId xmlns:p14="http://schemas.microsoft.com/office/powerpoint/2010/main" val="183186799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109;p25"/>
          <p:cNvSpPr txBox="1">
            <a:spLocks noGrp="1"/>
          </p:cNvSpPr>
          <p:nvPr>
            <p:ph type="title"/>
          </p:nvPr>
        </p:nvSpPr>
        <p:spPr>
          <a:xfrm>
            <a:off x="228600" y="133350"/>
            <a:ext cx="8380943" cy="609600"/>
          </a:xfrm>
          <a:prstGeom prst="rect">
            <a:avLst/>
          </a:prstGeom>
        </p:spPr>
        <p:txBody>
          <a:bodyPr spcFirstLastPara="1" wrap="square" lIns="91425" tIns="91425" rIns="91425" bIns="91425" anchor="t" anchorCtr="0">
            <a:noAutofit/>
          </a:bodyPr>
          <a:lstStyle/>
          <a:p>
            <a:pPr lvl="0" algn="ctr"/>
            <a:r>
              <a:rPr lang="en-US" dirty="0" err="1">
                <a:latin typeface="Times New Roman" pitchFamily="18" charset="0"/>
                <a:cs typeface="Times New Roman" pitchFamily="18" charset="0"/>
              </a:rPr>
              <a:t>Các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Frameword</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Sử</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Dụng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Hỗ</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Trợ</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Bài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Toán</a:t>
            </a:r>
            <a:endParaRPr dirty="0">
              <a:latin typeface="Times New Roman" pitchFamily="18" charset="0"/>
              <a:cs typeface="Times New Roman" pitchFamily="18" charset="0"/>
            </a:endParaRPr>
          </a:p>
        </p:txBody>
      </p:sp>
      <p:graphicFrame>
        <p:nvGraphicFramePr>
          <p:cNvPr id="17" name="Diagram 16"/>
          <p:cNvGraphicFramePr/>
          <p:nvPr>
            <p:extLst>
              <p:ext uri="{D42A27DB-BD31-4B8C-83A1-F6EECF244321}">
                <p14:modId xmlns:p14="http://schemas.microsoft.com/office/powerpoint/2010/main" val="1441021638"/>
              </p:ext>
            </p:extLst>
          </p:nvPr>
        </p:nvGraphicFramePr>
        <p:xfrm>
          <a:off x="1524000" y="7429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04061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514350"/>
            <a:ext cx="2438400" cy="182880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400" y="514350"/>
            <a:ext cx="2537332" cy="19050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6400" y="2694401"/>
            <a:ext cx="2286000" cy="20574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9200" y="2808701"/>
            <a:ext cx="2438400" cy="1828800"/>
          </a:xfrm>
          <a:prstGeom prst="rect">
            <a:avLst/>
          </a:prstGeom>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43600" y="594464"/>
            <a:ext cx="2786743" cy="1828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6" name="Google Shape;136;p27"/>
          <p:cNvSpPr txBox="1">
            <a:spLocks noGrp="1"/>
          </p:cNvSpPr>
          <p:nvPr>
            <p:ph type="subTitle" idx="1"/>
          </p:nvPr>
        </p:nvSpPr>
        <p:spPr>
          <a:xfrm>
            <a:off x="152399" y="361950"/>
            <a:ext cx="3124200" cy="38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err="1">
                <a:latin typeface="Times New Roman" pitchFamily="18" charset="0"/>
                <a:cs typeface="Times New Roman" pitchFamily="18" charset="0"/>
              </a:rPr>
              <a:t>Mô</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Tả</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Tập</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Dữ</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Liệu</a:t>
            </a:r>
          </a:p>
          <a:p>
            <a:pPr marL="0" lvl="0" indent="0" algn="l" rtl="0">
              <a:spcBef>
                <a:spcPts val="0"/>
              </a:spcBef>
              <a:spcAft>
                <a:spcPts val="0"/>
              </a:spcAft>
              <a:buNone/>
            </a:pPr>
            <a:endParaRPr sz="2000" dirty="0">
              <a:latin typeface="Times New Roman" pitchFamily="18" charset="0"/>
              <a:cs typeface="Times New Roman" pitchFamily="18" charset="0"/>
            </a:endParaRPr>
          </a:p>
        </p:txBody>
      </p:sp>
      <p:graphicFrame>
        <p:nvGraphicFramePr>
          <p:cNvPr id="3" name="Diagram 2"/>
          <p:cNvGraphicFramePr/>
          <p:nvPr>
            <p:extLst>
              <p:ext uri="{D42A27DB-BD31-4B8C-83A1-F6EECF244321}">
                <p14:modId xmlns:p14="http://schemas.microsoft.com/office/powerpoint/2010/main" val="48070042"/>
              </p:ext>
            </p:extLst>
          </p:nvPr>
        </p:nvGraphicFramePr>
        <p:xfrm>
          <a:off x="2438400" y="455112"/>
          <a:ext cx="3048000" cy="129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ular Callout 3"/>
          <p:cNvSpPr/>
          <p:nvPr/>
        </p:nvSpPr>
        <p:spPr>
          <a:xfrm>
            <a:off x="3505200" y="455112"/>
            <a:ext cx="1143000" cy="266700"/>
          </a:xfrm>
          <a:prstGeom prst="wedgeRoundRectCallout">
            <a:avLst>
              <a:gd name="adj1" fmla="val -20285"/>
              <a:gd name="adj2" fmla="val 76589"/>
              <a:gd name="adj3" fmla="val 16667"/>
            </a:avLst>
          </a:prstGeom>
          <a:solidFill>
            <a:schemeClr val="bg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12000</a:t>
            </a:r>
          </a:p>
        </p:txBody>
      </p:sp>
      <p:graphicFrame>
        <p:nvGraphicFramePr>
          <p:cNvPr id="2" name="Chart 1"/>
          <p:cNvGraphicFramePr/>
          <p:nvPr>
            <p:extLst>
              <p:ext uri="{D42A27DB-BD31-4B8C-83A1-F6EECF244321}">
                <p14:modId xmlns:p14="http://schemas.microsoft.com/office/powerpoint/2010/main" val="2645347525"/>
              </p:ext>
            </p:extLst>
          </p:nvPr>
        </p:nvGraphicFramePr>
        <p:xfrm>
          <a:off x="190500" y="1818231"/>
          <a:ext cx="3886200" cy="2666999"/>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5" name="Chart 4"/>
          <p:cNvGraphicFramePr/>
          <p:nvPr>
            <p:extLst>
              <p:ext uri="{D42A27DB-BD31-4B8C-83A1-F6EECF244321}">
                <p14:modId xmlns:p14="http://schemas.microsoft.com/office/powerpoint/2010/main" val="2051400005"/>
              </p:ext>
            </p:extLst>
          </p:nvPr>
        </p:nvGraphicFramePr>
        <p:xfrm>
          <a:off x="4191000" y="1657351"/>
          <a:ext cx="4953000" cy="2895599"/>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259593605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animBg="1"/>
      <p:bldGraphic spid="2" grpId="0">
        <p:bldAsOne/>
      </p:bldGraphic>
      <p:bldGraphic spid="5"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304800" y="285750"/>
            <a:ext cx="5071100" cy="48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400" dirty="0" err="1">
                <a:latin typeface="Times New Roman" pitchFamily="18" charset="0"/>
                <a:cs typeface="Times New Roman" pitchFamily="18" charset="0"/>
              </a:rPr>
              <a:t>Một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Số</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Bức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Ảnh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Trong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Tập</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Dữ</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Liệu</a:t>
            </a:r>
            <a:endParaRPr sz="2400" dirty="0">
              <a:latin typeface="Times New Roman" pitchFamily="18" charset="0"/>
              <a:cs typeface="Times New Roman" pitchFamily="18" charset="0"/>
            </a:endParaRPr>
          </a:p>
        </p:txBody>
      </p:sp>
      <p:pic>
        <p:nvPicPr>
          <p:cNvPr id="16" name="Picture 15"/>
          <p:cNvPicPr/>
          <p:nvPr/>
        </p:nvPicPr>
        <p:blipFill>
          <a:blip r:embed="rId4"/>
          <a:stretch>
            <a:fillRect/>
          </a:stretch>
        </p:blipFill>
        <p:spPr>
          <a:xfrm>
            <a:off x="685800" y="1352550"/>
            <a:ext cx="4343400" cy="3376083"/>
          </a:xfrm>
          <a:prstGeom prst="rect">
            <a:avLst/>
          </a:prstGeom>
        </p:spPr>
      </p:pic>
      <p:sp>
        <p:nvSpPr>
          <p:cNvPr id="2" name="TextBox 1">
            <a:extLst>
              <a:ext uri="{FF2B5EF4-FFF2-40B4-BE49-F238E27FC236}">
                <a16:creationId xmlns:a16="http://schemas.microsoft.com/office/drawing/2014/main" id="{735890F6-197B-465B-9CE7-1FB49D48FE4A}"/>
              </a:ext>
            </a:extLst>
          </p:cNvPr>
          <p:cNvSpPr txBox="1"/>
          <p:nvPr/>
        </p:nvSpPr>
        <p:spPr>
          <a:xfrm>
            <a:off x="6019800" y="1657350"/>
            <a:ext cx="1981200" cy="1200329"/>
          </a:xfrm>
          <a:prstGeom prst="rect">
            <a:avLst/>
          </a:prstGeom>
          <a:noFill/>
        </p:spPr>
        <p:txBody>
          <a:bodyPr wrap="square" rtlCol="0">
            <a:spAutoFit/>
          </a:bodyPr>
          <a:lstStyle/>
          <a:p>
            <a:r>
              <a:rPr lang="en-US" sz="2400" dirty="0">
                <a:solidFill>
                  <a:schemeClr val="tx2"/>
                </a:solidFill>
                <a:latin typeface="Times New Roman" panose="02020603050405020304" pitchFamily="18" charset="0"/>
                <a:cs typeface="Times New Roman" panose="02020603050405020304" pitchFamily="18" charset="0"/>
              </a:rPr>
              <a:t>Resize </a:t>
            </a:r>
            <a:r>
              <a:rPr lang="en-US" sz="2400" dirty="0" err="1">
                <a:solidFill>
                  <a:schemeClr val="tx2"/>
                </a:solidFill>
                <a:latin typeface="Times New Roman" panose="02020603050405020304" pitchFamily="18" charset="0"/>
                <a:cs typeface="Times New Roman" panose="02020603050405020304" pitchFamily="18" charset="0"/>
              </a:rPr>
              <a:t>ảnh</a:t>
            </a:r>
            <a:r>
              <a:rPr lang="en-US" sz="2400" dirty="0">
                <a:solidFill>
                  <a:schemeClr val="tx2"/>
                </a:solidFill>
                <a:latin typeface="Times New Roman" panose="02020603050405020304" pitchFamily="18" charset="0"/>
                <a:cs typeface="Times New Roman" panose="02020603050405020304" pitchFamily="18" charset="0"/>
              </a:rPr>
              <a:t> </a:t>
            </a:r>
            <a:r>
              <a:rPr lang="en-US" sz="2400" dirty="0" err="1">
                <a:solidFill>
                  <a:schemeClr val="tx2"/>
                </a:solidFill>
                <a:latin typeface="Times New Roman" panose="02020603050405020304" pitchFamily="18" charset="0"/>
                <a:cs typeface="Times New Roman" panose="02020603050405020304" pitchFamily="18" charset="0"/>
              </a:rPr>
              <a:t>về</a:t>
            </a:r>
            <a:r>
              <a:rPr lang="en-US" sz="2400" dirty="0">
                <a:solidFill>
                  <a:schemeClr val="tx2"/>
                </a:solidFill>
                <a:latin typeface="Times New Roman" panose="02020603050405020304" pitchFamily="18" charset="0"/>
                <a:cs typeface="Times New Roman" panose="02020603050405020304" pitchFamily="18" charset="0"/>
              </a:rPr>
              <a:t> </a:t>
            </a:r>
            <a:r>
              <a:rPr lang="en-US" sz="2400" dirty="0" err="1">
                <a:solidFill>
                  <a:schemeClr val="tx2"/>
                </a:solidFill>
                <a:latin typeface="Times New Roman" panose="02020603050405020304" pitchFamily="18" charset="0"/>
                <a:cs typeface="Times New Roman" panose="02020603050405020304" pitchFamily="18" charset="0"/>
              </a:rPr>
              <a:t>kích</a:t>
            </a:r>
            <a:r>
              <a:rPr lang="en-US" sz="2400" dirty="0">
                <a:solidFill>
                  <a:schemeClr val="tx2"/>
                </a:solidFill>
                <a:latin typeface="Times New Roman" panose="02020603050405020304" pitchFamily="18" charset="0"/>
                <a:cs typeface="Times New Roman" panose="02020603050405020304" pitchFamily="18" charset="0"/>
              </a:rPr>
              <a:t> </a:t>
            </a:r>
            <a:r>
              <a:rPr lang="en-US" sz="2400" dirty="0" err="1">
                <a:solidFill>
                  <a:schemeClr val="tx2"/>
                </a:solidFill>
                <a:latin typeface="Times New Roman" panose="02020603050405020304" pitchFamily="18" charset="0"/>
                <a:cs typeface="Times New Roman" panose="02020603050405020304" pitchFamily="18" charset="0"/>
              </a:rPr>
              <a:t>thước</a:t>
            </a:r>
            <a:r>
              <a:rPr lang="en-US" sz="2400" dirty="0">
                <a:solidFill>
                  <a:schemeClr val="tx2"/>
                </a:solidFill>
                <a:latin typeface="Times New Roman" panose="02020603050405020304" pitchFamily="18" charset="0"/>
                <a:cs typeface="Times New Roman" panose="02020603050405020304" pitchFamily="18" charset="0"/>
              </a:rPr>
              <a:t> 128 x 128</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609600" y="1333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err="1">
                <a:latin typeface="Times New Roman" pitchFamily="18" charset="0"/>
                <a:cs typeface="Times New Roman" pitchFamily="18" charset="0"/>
              </a:rPr>
              <a:t>Mô</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Tả</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Bài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Toán</a:t>
            </a:r>
            <a:endParaRPr sz="2400" dirty="0">
              <a:latin typeface="Times New Roman" pitchFamily="18" charset="0"/>
              <a:cs typeface="Times New Roman" pitchFamily="18" charset="0"/>
            </a:endParaRPr>
          </a:p>
        </p:txBody>
      </p:sp>
      <p:sp>
        <p:nvSpPr>
          <p:cNvPr id="2" name="Subtitle 1"/>
          <p:cNvSpPr>
            <a:spLocks noGrp="1"/>
          </p:cNvSpPr>
          <p:nvPr>
            <p:ph type="subTitle" idx="1"/>
          </p:nvPr>
        </p:nvSpPr>
        <p:spPr>
          <a:xfrm>
            <a:off x="26096" y="742950"/>
            <a:ext cx="7086600" cy="779800"/>
          </a:xfrm>
        </p:spPr>
        <p:txBody>
          <a:bodyPr/>
          <a:lstStyle/>
          <a:p>
            <a:pPr algn="l"/>
            <a:r>
              <a:rPr lang="en-US" sz="1600" dirty="0">
                <a:latin typeface="Times New Roman" pitchFamily="18" charset="0"/>
                <a:cs typeface="Times New Roman" pitchFamily="18" charset="0"/>
              </a:rPr>
              <a:t>Chia </a:t>
            </a:r>
            <a:r>
              <a:rPr lang="en-US" sz="1600" dirty="0" err="1">
                <a:latin typeface="Times New Roman" pitchFamily="18" charset="0"/>
                <a:cs typeface="Times New Roman" pitchFamily="18" charset="0"/>
              </a:rPr>
              <a:t>Bài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Toán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Thành</a:t>
            </a:r>
            <a:r>
              <a:rPr lang="en-US" sz="1600" dirty="0">
                <a:latin typeface="Times New Roman" pitchFamily="18" charset="0"/>
                <a:cs typeface="Times New Roman" pitchFamily="18" charset="0"/>
              </a:rPr>
              <a:t> 2 </a:t>
            </a:r>
            <a:r>
              <a:rPr lang="en-US" sz="1600" dirty="0" err="1">
                <a:latin typeface="Times New Roman" pitchFamily="18" charset="0"/>
                <a:cs typeface="Times New Roman" pitchFamily="18" charset="0"/>
              </a:rPr>
              <a:t>Bài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Toán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Nhỏ</a:t>
            </a:r>
            <a:endParaRPr lang="en-US" sz="1600" dirty="0">
              <a:latin typeface="Times New Roman" pitchFamily="18" charset="0"/>
              <a:cs typeface="Times New Roman" pitchFamily="18" charset="0"/>
            </a:endParaRPr>
          </a:p>
          <a:p>
            <a:pPr algn="l">
              <a:buFont typeface="Arial" pitchFamily="34" charset="0"/>
              <a:buChar char="•"/>
            </a:pPr>
            <a:r>
              <a:rPr lang="en-US" sz="1600" dirty="0" err="1">
                <a:latin typeface="Times New Roman" pitchFamily="18" charset="0"/>
                <a:cs typeface="Times New Roman" pitchFamily="18" charset="0"/>
              </a:rPr>
              <a:t>Nhận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Diện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Khuân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Mặt</a:t>
            </a:r>
            <a:r>
              <a:rPr lang="en-US" sz="1600" dirty="0">
                <a:latin typeface="Times New Roman" pitchFamily="18" charset="0"/>
                <a:cs typeface="Times New Roman" pitchFamily="18" charset="0"/>
              </a:rPr>
              <a:t> </a:t>
            </a:r>
          </a:p>
          <a:p>
            <a:pPr algn="l">
              <a:buFont typeface="Arial" pitchFamily="34" charset="0"/>
              <a:buChar char="•"/>
            </a:pPr>
            <a:r>
              <a:rPr lang="en-US" sz="1600" dirty="0" err="1">
                <a:latin typeface="Times New Roman" pitchFamily="18" charset="0"/>
                <a:cs typeface="Times New Roman" pitchFamily="18" charset="0"/>
              </a:rPr>
              <a:t>Phát</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Hiện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Có</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Và</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Không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Đeo</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Khẩu</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Trang</a:t>
            </a:r>
            <a:endParaRPr lang="en-US" sz="1600" dirty="0">
              <a:latin typeface="Times New Roman" pitchFamily="18" charset="0"/>
              <a:cs typeface="Times New Roman" pitchFamily="18" charset="0"/>
            </a:endParaRPr>
          </a:p>
        </p:txBody>
      </p:sp>
      <p:sp>
        <p:nvSpPr>
          <p:cNvPr id="3" name="Subtitle 2"/>
          <p:cNvSpPr>
            <a:spLocks noGrp="1"/>
          </p:cNvSpPr>
          <p:nvPr>
            <p:ph type="subTitle" idx="2"/>
          </p:nvPr>
        </p:nvSpPr>
        <p:spPr>
          <a:xfrm>
            <a:off x="533400" y="2038350"/>
            <a:ext cx="8229600" cy="2590800"/>
          </a:xfrm>
        </p:spPr>
        <p:txBody>
          <a:bodyPr/>
          <a:lstStyle/>
          <a:p>
            <a:pPr algn="l"/>
            <a:r>
              <a:rPr lang="en-US" sz="2000" dirty="0">
                <a:latin typeface="+mj-lt"/>
              </a:rPr>
              <a:t>	</a:t>
            </a:r>
            <a:r>
              <a:rPr lang="vi-VN" sz="2000" dirty="0">
                <a:latin typeface="+mj-lt"/>
              </a:rPr>
              <a:t>RetinaFace là một hệ thống nhận diện sử dụng dụng kỹ thuật học tập đa tác vụ để dự đoán đồng thời độ tin cậy, khuôn mặt, năm điểm mốc khuôn mặt, dự đoán mô hình khuôn mặt 3D và sự tương ứng của khuôn mặt với từng pixel. Bằng cạh sử dụng các mạng trong số nhỏ, RetinaFace có thể chạy thời gian thực trên một lõi </a:t>
            </a:r>
            <a:r>
              <a:rPr lang="en-US" sz="2000" dirty="0">
                <a:latin typeface="+mj-lt"/>
              </a:rPr>
              <a:t>G</a:t>
            </a:r>
            <a:r>
              <a:rPr lang="vi-VN" sz="2000" dirty="0">
                <a:latin typeface="+mj-lt"/>
              </a:rPr>
              <a:t>PU duy nhất cho hình ảnh có độ phân giải VGA.</a:t>
            </a:r>
            <a:endParaRPr lang="en-US" sz="2000" dirty="0">
              <a:latin typeface="+mj-lt"/>
            </a:endParaRPr>
          </a:p>
          <a:p>
            <a:endParaRPr lang="en-US" dirty="0"/>
          </a:p>
        </p:txBody>
      </p:sp>
      <p:sp>
        <p:nvSpPr>
          <p:cNvPr id="4" name="Subtitle 3"/>
          <p:cNvSpPr>
            <a:spLocks noGrp="1"/>
          </p:cNvSpPr>
          <p:nvPr>
            <p:ph type="subTitle" idx="3"/>
          </p:nvPr>
        </p:nvSpPr>
        <p:spPr>
          <a:xfrm>
            <a:off x="0" y="1657350"/>
            <a:ext cx="7315200" cy="609600"/>
          </a:xfrm>
        </p:spPr>
        <p:txBody>
          <a:bodyPr/>
          <a:lstStyle/>
          <a:p>
            <a:r>
              <a:rPr lang="en-US" sz="2400" dirty="0">
                <a:latin typeface="Times New Roman" pitchFamily="18" charset="0"/>
                <a:cs typeface="Times New Roman" pitchFamily="18" charset="0"/>
              </a:rPr>
              <a:t>I ) </a:t>
            </a:r>
            <a:r>
              <a:rPr lang="en-US" sz="2400" dirty="0" err="1">
                <a:latin typeface="Times New Roman" pitchFamily="18" charset="0"/>
                <a:cs typeface="Times New Roman" pitchFamily="18" charset="0"/>
              </a:rPr>
              <a:t>Sử</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Dụng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Mô</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Hình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RetinaFace</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Nhận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Diện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Khuôn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Mặt</a:t>
            </a:r>
            <a:endParaRPr lang="en-US" sz="24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 calcmode="lin" valueType="num">
                                      <p:cBhvr additive="base">
                                        <p:cTn id="2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 calcmode="lin" valueType="num">
                                      <p:cBhvr additive="base">
                                        <p:cTn id="2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6"/>
          </p:nvPr>
        </p:nvSpPr>
        <p:spPr>
          <a:xfrm>
            <a:off x="1044" y="285750"/>
            <a:ext cx="8610600" cy="842725"/>
          </a:xfrm>
        </p:spPr>
        <p:txBody>
          <a:bodyPr/>
          <a:lstStyle/>
          <a:p>
            <a:r>
              <a:rPr lang="en-US" sz="2400" b="0" dirty="0">
                <a:latin typeface="Times New Roman" pitchFamily="18" charset="0"/>
                <a:cs typeface="Times New Roman" pitchFamily="18" charset="0"/>
              </a:rPr>
              <a:t>II) </a:t>
            </a:r>
            <a:r>
              <a:rPr lang="vi-VN" sz="2400" b="0" dirty="0">
                <a:latin typeface="Times New Roman" pitchFamily="18" charset="0"/>
                <a:cs typeface="Times New Roman" pitchFamily="18" charset="0"/>
              </a:rPr>
              <a:t>Sử dụng phương pháp Transfer Learning với mô hình Xception (đã huấn luyện trên ImageNet)</a:t>
            </a:r>
            <a:endParaRPr lang="en-US" sz="2400" b="0" dirty="0">
              <a:latin typeface="Times New Roman" pitchFamily="18" charset="0"/>
              <a:cs typeface="Times New Roman" pitchFamily="18" charset="0"/>
            </a:endParaRPr>
          </a:p>
        </p:txBody>
      </p:sp>
      <p:sp>
        <p:nvSpPr>
          <p:cNvPr id="9" name="Title 7"/>
          <p:cNvSpPr>
            <a:spLocks noGrp="1"/>
          </p:cNvSpPr>
          <p:nvPr>
            <p:ph type="title" idx="6"/>
          </p:nvPr>
        </p:nvSpPr>
        <p:spPr>
          <a:xfrm>
            <a:off x="228600" y="1352550"/>
            <a:ext cx="8839200" cy="842725"/>
          </a:xfrm>
        </p:spPr>
        <p:txBody>
          <a:bodyPr/>
          <a:lstStyle/>
          <a:p>
            <a:pPr algn="l"/>
            <a:r>
              <a:rPr lang="vi-VN" sz="1400" dirty="0">
                <a:latin typeface="+mj-lt"/>
              </a:rPr>
              <a:t>“Transfer learning là việc ứng dụng kỹ năng/tri thức mình học được từ vấn đề này (source domain – Ds), với ứng dụng này (source task – Ts) sang vấn đề khác (target domain -Dt) với ứng dụng khác (target task – Tt) có liên quan. Transfer learning nhằm cải thiện việc học hàm f(.) cho ứng dụng Tt trên miền Dt”</a:t>
            </a:r>
            <a:br>
              <a:rPr lang="en-US" sz="2400" dirty="0"/>
            </a:br>
            <a:endParaRPr lang="en-US" sz="2400" b="0" dirty="0">
              <a:latin typeface="Times New Roman" pitchFamily="18" charset="0"/>
              <a:cs typeface="Times New Roman" pitchFamily="18" charset="0"/>
            </a:endParaRPr>
          </a:p>
        </p:txBody>
      </p:sp>
      <p:pic>
        <p:nvPicPr>
          <p:cNvPr id="11" name="Picture 10"/>
          <p:cNvPicPr/>
          <p:nvPr/>
        </p:nvPicPr>
        <p:blipFill>
          <a:blip r:embed="rId2"/>
          <a:stretch>
            <a:fillRect/>
          </a:stretch>
        </p:blipFill>
        <p:spPr>
          <a:xfrm>
            <a:off x="152400" y="2647950"/>
            <a:ext cx="4578597" cy="1524000"/>
          </a:xfrm>
          <a:prstGeom prst="rect">
            <a:avLst/>
          </a:prstGeom>
        </p:spPr>
      </p:pic>
      <p:pic>
        <p:nvPicPr>
          <p:cNvPr id="9218" name="Picture 2" descr="Không có mô tả."/>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231643"/>
            <a:ext cx="3776282"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5332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218"/>
                                        </p:tgtEl>
                                        <p:attrNameLst>
                                          <p:attrName>style.visibility</p:attrName>
                                        </p:attrNameLst>
                                      </p:cBhvr>
                                      <p:to>
                                        <p:strVal val="visible"/>
                                      </p:to>
                                    </p:set>
                                    <p:anim calcmode="lin" valueType="num">
                                      <p:cBhvr additive="base">
                                        <p:cTn id="19" dur="500" fill="hold"/>
                                        <p:tgtEl>
                                          <p:spTgt spid="9218"/>
                                        </p:tgtEl>
                                        <p:attrNameLst>
                                          <p:attrName>ppt_x</p:attrName>
                                        </p:attrNameLst>
                                      </p:cBhvr>
                                      <p:tavLst>
                                        <p:tav tm="0">
                                          <p:val>
                                            <p:strVal val="#ppt_x"/>
                                          </p:val>
                                        </p:tav>
                                        <p:tav tm="100000">
                                          <p:val>
                                            <p:strVal val="#ppt_x"/>
                                          </p:val>
                                        </p:tav>
                                      </p:tavLst>
                                    </p:anim>
                                    <p:anim calcmode="lin" valueType="num">
                                      <p:cBhvr additive="base">
                                        <p:cTn id="20"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6"/>
          </p:nvPr>
        </p:nvSpPr>
        <p:spPr>
          <a:xfrm>
            <a:off x="762000" y="285750"/>
            <a:ext cx="7704000" cy="572700"/>
          </a:xfrm>
        </p:spPr>
        <p:txBody>
          <a:bodyPr/>
          <a:lstStyle/>
          <a:p>
            <a:r>
              <a:rPr lang="en-US" sz="2400" dirty="0" err="1">
                <a:latin typeface="Times New Roman" pitchFamily="18" charset="0"/>
                <a:cs typeface="Times New Roman" pitchFamily="18" charset="0"/>
              </a:rPr>
              <a:t>Huấn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Luyện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Mô</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Hình</a:t>
            </a:r>
            <a:endParaRPr lang="en-US" sz="2400" dirty="0">
              <a:latin typeface="Times New Roman" pitchFamily="18" charset="0"/>
              <a:cs typeface="Times New Roman" pitchFamily="18" charset="0"/>
            </a:endParaRPr>
          </a:p>
        </p:txBody>
      </p:sp>
      <p:pic>
        <p:nvPicPr>
          <p:cNvPr id="10242" name="Picture 2" descr="Không có mô tả."/>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11685"/>
            <a:ext cx="3558326" cy="3276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p:nvPr/>
        </p:nvPicPr>
        <p:blipFill>
          <a:blip r:embed="rId3"/>
          <a:stretch>
            <a:fillRect/>
          </a:stretch>
        </p:blipFill>
        <p:spPr>
          <a:xfrm>
            <a:off x="76201" y="2343150"/>
            <a:ext cx="4648199" cy="2133600"/>
          </a:xfrm>
          <a:prstGeom prst="rect">
            <a:avLst/>
          </a:prstGeom>
        </p:spPr>
      </p:pic>
      <p:sp>
        <p:nvSpPr>
          <p:cNvPr id="11" name="Title 7"/>
          <p:cNvSpPr>
            <a:spLocks noGrp="1"/>
          </p:cNvSpPr>
          <p:nvPr>
            <p:ph type="title" idx="6"/>
          </p:nvPr>
        </p:nvSpPr>
        <p:spPr>
          <a:xfrm>
            <a:off x="4953000" y="1187884"/>
            <a:ext cx="4225363" cy="3822265"/>
          </a:xfrm>
        </p:spPr>
        <p:txBody>
          <a:bodyPr/>
          <a:lstStyle/>
          <a:p>
            <a:pPr algn="l"/>
            <a:r>
              <a:rPr lang="en-US" sz="2000" dirty="0">
                <a:latin typeface="+mj-lt"/>
              </a:rPr>
              <a:t>- </a:t>
            </a:r>
            <a:r>
              <a:rPr lang="vi-VN" sz="2000" dirty="0">
                <a:latin typeface="+mj-lt"/>
              </a:rPr>
              <a:t>Từ tập huấn luyện đã có sẵn sử dụng kèm theo với phương pháp Transfer Learning với mô hình Xception để đưa vào huấn luyện cho mô hình để đưa ra được kết quả tốt nhất.</a:t>
            </a:r>
            <a:r>
              <a:rPr lang="en-US" sz="2000" dirty="0">
                <a:latin typeface="+mj-lt"/>
              </a:rPr>
              <a:t> </a:t>
            </a:r>
            <a:br>
              <a:rPr lang="en-US" sz="2000" dirty="0">
                <a:latin typeface="+mj-lt"/>
              </a:rPr>
            </a:br>
            <a:r>
              <a:rPr lang="en-US" sz="2000" dirty="0">
                <a:latin typeface="+mj-lt"/>
              </a:rPr>
              <a:t>- </a:t>
            </a:r>
            <a:r>
              <a:rPr lang="vi-VN" sz="2000" dirty="0">
                <a:latin typeface="+mj-lt"/>
              </a:rPr>
              <a:t>Thử nghiệm mô hình với epochs 10 và đưa ra được kết quả về độ chính xác của mô hình, với epochs càng cao thì độ chính xác của mô hình càng chuẩn.</a:t>
            </a:r>
            <a:br>
              <a:rPr lang="en-US" sz="2400" dirty="0"/>
            </a:b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4141045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6"/>
          </p:nvPr>
        </p:nvSpPr>
        <p:spPr/>
        <p:txBody>
          <a:bodyPr/>
          <a:lstStyle/>
          <a:p>
            <a:r>
              <a:rPr lang="en-US" sz="2400" dirty="0" err="1">
                <a:latin typeface="Times New Roman" pitchFamily="18" charset="0"/>
                <a:cs typeface="Times New Roman" pitchFamily="18" charset="0"/>
              </a:rPr>
              <a:t>Đánh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Giá</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Độ</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Chính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Xác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Của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Mô</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Hình</a:t>
            </a:r>
            <a:endParaRPr lang="en-US" sz="2400" dirty="0">
              <a:latin typeface="Times New Roman" pitchFamily="18" charset="0"/>
              <a:cs typeface="Times New Roman" pitchFamily="18" charset="0"/>
            </a:endParaRPr>
          </a:p>
        </p:txBody>
      </p:sp>
      <p:pic>
        <p:nvPicPr>
          <p:cNvPr id="9" name="Picture 8"/>
          <p:cNvPicPr/>
          <p:nvPr/>
        </p:nvPicPr>
        <p:blipFill>
          <a:blip r:embed="rId2"/>
          <a:stretch>
            <a:fillRect/>
          </a:stretch>
        </p:blipFill>
        <p:spPr>
          <a:xfrm>
            <a:off x="228600" y="2281303"/>
            <a:ext cx="3334515" cy="2209800"/>
          </a:xfrm>
          <a:prstGeom prst="rect">
            <a:avLst/>
          </a:prstGeom>
        </p:spPr>
      </p:pic>
      <p:sp>
        <p:nvSpPr>
          <p:cNvPr id="10" name="Title 7"/>
          <p:cNvSpPr>
            <a:spLocks noGrp="1"/>
          </p:cNvSpPr>
          <p:nvPr>
            <p:ph type="title" idx="6"/>
          </p:nvPr>
        </p:nvSpPr>
        <p:spPr>
          <a:xfrm>
            <a:off x="533400" y="1581150"/>
            <a:ext cx="2514600" cy="457200"/>
          </a:xfrm>
        </p:spPr>
        <p:txBody>
          <a:bodyPr/>
          <a:lstStyle/>
          <a:p>
            <a:r>
              <a:rPr lang="en-US" sz="1600" dirty="0" err="1">
                <a:latin typeface="Times New Roman" pitchFamily="18" charset="0"/>
                <a:cs typeface="Times New Roman" pitchFamily="18" charset="0"/>
              </a:rPr>
              <a:t>Trên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Tập</a:t>
            </a:r>
            <a:r>
              <a:rPr lang="en-US" sz="1600" dirty="0">
                <a:latin typeface="Times New Roman" pitchFamily="18" charset="0"/>
                <a:cs typeface="Times New Roman" pitchFamily="18" charset="0"/>
              </a:rPr>
              <a:t> Train</a:t>
            </a:r>
          </a:p>
        </p:txBody>
      </p:sp>
      <p:pic>
        <p:nvPicPr>
          <p:cNvPr id="11" name="Picture 10"/>
          <p:cNvPicPr/>
          <p:nvPr/>
        </p:nvPicPr>
        <p:blipFill>
          <a:blip r:embed="rId3"/>
          <a:stretch>
            <a:fillRect/>
          </a:stretch>
        </p:blipFill>
        <p:spPr>
          <a:xfrm>
            <a:off x="4038600" y="2422939"/>
            <a:ext cx="4836776" cy="1516824"/>
          </a:xfrm>
          <a:prstGeom prst="rect">
            <a:avLst/>
          </a:prstGeom>
        </p:spPr>
      </p:pic>
      <p:sp>
        <p:nvSpPr>
          <p:cNvPr id="12" name="Title 7"/>
          <p:cNvSpPr>
            <a:spLocks noGrp="1"/>
          </p:cNvSpPr>
          <p:nvPr>
            <p:ph type="title" idx="6"/>
          </p:nvPr>
        </p:nvSpPr>
        <p:spPr>
          <a:xfrm>
            <a:off x="5486400" y="1504950"/>
            <a:ext cx="2514600" cy="457200"/>
          </a:xfrm>
        </p:spPr>
        <p:txBody>
          <a:bodyPr/>
          <a:lstStyle/>
          <a:p>
            <a:r>
              <a:rPr lang="en-US" sz="1600" dirty="0" err="1">
                <a:latin typeface="Times New Roman" pitchFamily="18" charset="0"/>
                <a:cs typeface="Times New Roman" pitchFamily="18" charset="0"/>
              </a:rPr>
              <a:t>Trên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Tập</a:t>
            </a:r>
            <a:r>
              <a:rPr lang="en-US" sz="1600" dirty="0">
                <a:latin typeface="Times New Roman" pitchFamily="18" charset="0"/>
                <a:cs typeface="Times New Roman" pitchFamily="18" charset="0"/>
              </a:rPr>
              <a:t> Test</a:t>
            </a:r>
          </a:p>
        </p:txBody>
      </p:sp>
    </p:spTree>
    <p:extLst>
      <p:ext uri="{BB962C8B-B14F-4D97-AF65-F5344CB8AC3E}">
        <p14:creationId xmlns:p14="http://schemas.microsoft.com/office/powerpoint/2010/main" val="41781923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6"/>
          </p:nvPr>
        </p:nvSpPr>
        <p:spPr>
          <a:xfrm>
            <a:off x="609600" y="209550"/>
            <a:ext cx="7704000" cy="572700"/>
          </a:xfrm>
        </p:spPr>
        <p:txBody>
          <a:bodyPr/>
          <a:lstStyle/>
          <a:p>
            <a:r>
              <a:rPr lang="en-US" sz="2400" dirty="0" err="1">
                <a:latin typeface="Times New Roman" pitchFamily="18" charset="0"/>
                <a:cs typeface="Times New Roman" pitchFamily="18" charset="0"/>
              </a:rPr>
              <a:t>Thử</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Nghiệm</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Mô</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Hình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Với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Ảnh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Tải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Lên</a:t>
            </a:r>
            <a:endParaRPr lang="en-US" sz="2400" dirty="0">
              <a:latin typeface="Times New Roman" pitchFamily="18" charset="0"/>
              <a:cs typeface="Times New Roman" pitchFamily="18" charset="0"/>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71550"/>
            <a:ext cx="3059249"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p:cNvPicPr/>
          <p:nvPr/>
        </p:nvPicPr>
        <p:blipFill>
          <a:blip r:embed="rId3"/>
          <a:stretch>
            <a:fillRect/>
          </a:stretch>
        </p:blipFill>
        <p:spPr>
          <a:xfrm>
            <a:off x="3719186" y="1201352"/>
            <a:ext cx="1832571" cy="1371600"/>
          </a:xfrm>
          <a:prstGeom prst="rect">
            <a:avLst/>
          </a:prstGeom>
        </p:spPr>
      </p:pic>
      <p:pic>
        <p:nvPicPr>
          <p:cNvPr id="13" name="Picture 12"/>
          <p:cNvPicPr/>
          <p:nvPr/>
        </p:nvPicPr>
        <p:blipFill>
          <a:blip r:embed="rId4">
            <a:extLst>
              <a:ext uri="{28A0092B-C50C-407E-A947-70E740481C1C}">
                <a14:useLocalDpi xmlns:a14="http://schemas.microsoft.com/office/drawing/2010/main" val="0"/>
              </a:ext>
            </a:extLst>
          </a:blip>
          <a:stretch>
            <a:fillRect/>
          </a:stretch>
        </p:blipFill>
        <p:spPr>
          <a:xfrm>
            <a:off x="6557375" y="1037299"/>
            <a:ext cx="1977647" cy="1524000"/>
          </a:xfrm>
          <a:prstGeom prst="rect">
            <a:avLst/>
          </a:prstGeom>
        </p:spPr>
      </p:pic>
      <p:pic>
        <p:nvPicPr>
          <p:cNvPr id="14" name="Picture 13"/>
          <p:cNvPicPr/>
          <p:nvPr/>
        </p:nvPicPr>
        <p:blipFill>
          <a:blip r:embed="rId5">
            <a:extLst>
              <a:ext uri="{28A0092B-C50C-407E-A947-70E740481C1C}">
                <a14:useLocalDpi xmlns:a14="http://schemas.microsoft.com/office/drawing/2010/main" val="0"/>
              </a:ext>
            </a:extLst>
          </a:blip>
          <a:stretch>
            <a:fillRect/>
          </a:stretch>
        </p:blipFill>
        <p:spPr>
          <a:xfrm>
            <a:off x="6629400" y="3277138"/>
            <a:ext cx="1956277" cy="1447800"/>
          </a:xfrm>
          <a:prstGeom prst="rect">
            <a:avLst/>
          </a:prstGeom>
        </p:spPr>
      </p:pic>
      <p:sp>
        <p:nvSpPr>
          <p:cNvPr id="10" name="Right Arrow 9"/>
          <p:cNvSpPr/>
          <p:nvPr/>
        </p:nvSpPr>
        <p:spPr>
          <a:xfrm>
            <a:off x="5612321" y="1799299"/>
            <a:ext cx="834429" cy="175707"/>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5612321" y="3894037"/>
            <a:ext cx="872321" cy="141448"/>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7"/>
          <p:cNvSpPr>
            <a:spLocks noGrp="1"/>
          </p:cNvSpPr>
          <p:nvPr>
            <p:ph type="title" idx="6"/>
          </p:nvPr>
        </p:nvSpPr>
        <p:spPr>
          <a:xfrm>
            <a:off x="3810000" y="763553"/>
            <a:ext cx="1145015" cy="304800"/>
          </a:xfrm>
        </p:spPr>
        <p:txBody>
          <a:bodyPr/>
          <a:lstStyle/>
          <a:p>
            <a:r>
              <a:rPr lang="en-US" sz="1600" dirty="0">
                <a:latin typeface="Times New Roman" pitchFamily="18" charset="0"/>
                <a:cs typeface="Times New Roman" pitchFamily="18" charset="0"/>
              </a:rPr>
              <a:t>Input</a:t>
            </a:r>
          </a:p>
        </p:txBody>
      </p:sp>
      <p:sp>
        <p:nvSpPr>
          <p:cNvPr id="18" name="Title 7"/>
          <p:cNvSpPr>
            <a:spLocks noGrp="1"/>
          </p:cNvSpPr>
          <p:nvPr>
            <p:ph type="title" idx="6"/>
          </p:nvPr>
        </p:nvSpPr>
        <p:spPr>
          <a:xfrm>
            <a:off x="6934201" y="2685423"/>
            <a:ext cx="1379400" cy="419727"/>
          </a:xfrm>
        </p:spPr>
        <p:txBody>
          <a:bodyPr/>
          <a:lstStyle/>
          <a:p>
            <a:r>
              <a:rPr lang="en-US" sz="2400" dirty="0">
                <a:latin typeface="Times New Roman" pitchFamily="18" charset="0"/>
                <a:cs typeface="Times New Roman" pitchFamily="18" charset="0"/>
              </a:rPr>
              <a:t>Output</a:t>
            </a:r>
          </a:p>
        </p:txBody>
      </p:sp>
      <p:pic>
        <p:nvPicPr>
          <p:cNvPr id="11" name="Picture 10">
            <a:extLst>
              <a:ext uri="{FF2B5EF4-FFF2-40B4-BE49-F238E27FC236}">
                <a16:creationId xmlns:a16="http://schemas.microsoft.com/office/drawing/2014/main" id="{D42C22A2-5F37-4F59-A4B9-EEE47DD21114}"/>
              </a:ext>
            </a:extLst>
          </p:cNvPr>
          <p:cNvPicPr/>
          <p:nvPr/>
        </p:nvPicPr>
        <p:blipFill>
          <a:blip r:embed="rId3"/>
          <a:stretch>
            <a:fillRect/>
          </a:stretch>
        </p:blipFill>
        <p:spPr>
          <a:xfrm>
            <a:off x="3704057" y="3208237"/>
            <a:ext cx="1832571" cy="1371600"/>
          </a:xfrm>
          <a:prstGeom prst="rect">
            <a:avLst/>
          </a:prstGeom>
        </p:spPr>
      </p:pic>
    </p:spTree>
    <p:extLst>
      <p:ext uri="{BB962C8B-B14F-4D97-AF65-F5344CB8AC3E}">
        <p14:creationId xmlns:p14="http://schemas.microsoft.com/office/powerpoint/2010/main" val="304899940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6"/>
          </p:nvPr>
        </p:nvSpPr>
        <p:spPr/>
        <p:txBody>
          <a:bodyPr/>
          <a:lstStyle/>
          <a:p>
            <a:r>
              <a:rPr lang="en-US" sz="2400" dirty="0" err="1">
                <a:latin typeface="Times New Roman" pitchFamily="18" charset="0"/>
                <a:cs typeface="Times New Roman" pitchFamily="18" charset="0"/>
              </a:rPr>
              <a:t>Kết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Luận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Và</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Hướng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Phát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Triển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Đề</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TÀi</a:t>
            </a:r>
            <a:endParaRPr lang="en-US" sz="2400" dirty="0">
              <a:latin typeface="Times New Roman" pitchFamily="18" charset="0"/>
              <a:cs typeface="Times New Roman" pitchFamily="18" charset="0"/>
            </a:endParaRPr>
          </a:p>
        </p:txBody>
      </p:sp>
      <p:sp>
        <p:nvSpPr>
          <p:cNvPr id="9" name="Title 7"/>
          <p:cNvSpPr>
            <a:spLocks noGrp="1"/>
          </p:cNvSpPr>
          <p:nvPr>
            <p:ph type="title" idx="6"/>
          </p:nvPr>
        </p:nvSpPr>
        <p:spPr>
          <a:xfrm>
            <a:off x="228600" y="1047750"/>
            <a:ext cx="2133600" cy="572700"/>
          </a:xfrm>
        </p:spPr>
        <p:txBody>
          <a:bodyPr/>
          <a:lstStyle/>
          <a:p>
            <a:r>
              <a:rPr lang="en-US" sz="2000" dirty="0">
                <a:latin typeface="Times New Roman" pitchFamily="18" charset="0"/>
                <a:cs typeface="Times New Roman" pitchFamily="18" charset="0"/>
              </a:rPr>
              <a:t>1) </a:t>
            </a:r>
            <a:r>
              <a:rPr lang="en-US" sz="2000" dirty="0" err="1">
                <a:latin typeface="Times New Roman" pitchFamily="18" charset="0"/>
                <a:cs typeface="Times New Roman" pitchFamily="18" charset="0"/>
              </a:rPr>
              <a:t>Kết</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Luận</a:t>
            </a:r>
            <a:endParaRPr lang="en-US" sz="2000" dirty="0">
              <a:latin typeface="Times New Roman" pitchFamily="18" charset="0"/>
              <a:cs typeface="Times New Roman" pitchFamily="18" charset="0"/>
            </a:endParaRPr>
          </a:p>
        </p:txBody>
      </p:sp>
      <p:sp>
        <p:nvSpPr>
          <p:cNvPr id="10" name="Title 7"/>
          <p:cNvSpPr>
            <a:spLocks noGrp="1"/>
          </p:cNvSpPr>
          <p:nvPr>
            <p:ph type="title" idx="6"/>
          </p:nvPr>
        </p:nvSpPr>
        <p:spPr>
          <a:xfrm>
            <a:off x="152400" y="1809750"/>
            <a:ext cx="3886200" cy="2590800"/>
          </a:xfrm>
        </p:spPr>
        <p:txBody>
          <a:bodyPr/>
          <a:lstStyle/>
          <a:p>
            <a:pPr algn="l"/>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Chúng</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em</a:t>
            </a:r>
            <a:r>
              <a:rPr lang="en-US" sz="2000" dirty="0">
                <a:latin typeface="Times New Roman" pitchFamily="18" charset="0"/>
                <a:cs typeface="Times New Roman" pitchFamily="18" charset="0"/>
              </a:rPr>
              <a:t> đ</a:t>
            </a:r>
            <a:r>
              <a:rPr lang="vi-VN" sz="2000" dirty="0">
                <a:latin typeface="Times New Roman" pitchFamily="18" charset="0"/>
                <a:cs typeface="Times New Roman" pitchFamily="18" charset="0"/>
              </a:rPr>
              <a:t>ã xây dựng thành công chương trình phát hiện và nhắc nhở người </a:t>
            </a:r>
            <a:r>
              <a:rPr lang="en-US" sz="2000" dirty="0" err="1">
                <a:latin typeface="Times New Roman" pitchFamily="18" charset="0"/>
                <a:cs typeface="Times New Roman" pitchFamily="18" charset="0"/>
              </a:rPr>
              <a:t>dân</a:t>
            </a:r>
            <a:r>
              <a:rPr lang="en-US" sz="2000" dirty="0">
                <a:latin typeface="Times New Roman" pitchFamily="18" charset="0"/>
                <a:cs typeface="Times New Roman" pitchFamily="18" charset="0"/>
              </a:rPr>
              <a:t> </a:t>
            </a:r>
            <a:r>
              <a:rPr lang="vi-VN" sz="2000" dirty="0">
                <a:latin typeface="Times New Roman" pitchFamily="18" charset="0"/>
                <a:cs typeface="Times New Roman" pitchFamily="18" charset="0"/>
              </a:rPr>
              <a:t>không đeo khẩu trang nhằm hỗ trợ công tác giám sát người dân thực hiện đúng quy định của chính phủ về việc đeo khẩu trang nơi công cộng. </a:t>
            </a:r>
            <a:endParaRPr lang="en-US" sz="2000" dirty="0">
              <a:latin typeface="Times New Roman" pitchFamily="18" charset="0"/>
              <a:cs typeface="Times New Roman" pitchFamily="18" charset="0"/>
            </a:endParaRPr>
          </a:p>
        </p:txBody>
      </p:sp>
      <p:sp>
        <p:nvSpPr>
          <p:cNvPr id="11" name="Title 7"/>
          <p:cNvSpPr>
            <a:spLocks noGrp="1"/>
          </p:cNvSpPr>
          <p:nvPr>
            <p:ph type="title" idx="6"/>
          </p:nvPr>
        </p:nvSpPr>
        <p:spPr>
          <a:xfrm>
            <a:off x="5181600" y="1047750"/>
            <a:ext cx="3581400" cy="609600"/>
          </a:xfrm>
        </p:spPr>
        <p:txBody>
          <a:bodyPr/>
          <a:lstStyle/>
          <a:p>
            <a:r>
              <a:rPr lang="en-US" sz="2000" dirty="0">
                <a:latin typeface="Times New Roman" pitchFamily="18" charset="0"/>
                <a:cs typeface="Times New Roman" pitchFamily="18" charset="0"/>
              </a:rPr>
              <a:t>2) </a:t>
            </a:r>
            <a:r>
              <a:rPr lang="en-US" sz="2000" dirty="0" err="1">
                <a:latin typeface="Times New Roman" pitchFamily="18" charset="0"/>
                <a:cs typeface="Times New Roman" pitchFamily="18" charset="0"/>
              </a:rPr>
              <a:t>Hướng</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Phát</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Triển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Đề</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Tài</a:t>
            </a:r>
            <a:endParaRPr lang="en-US" sz="2000" dirty="0">
              <a:latin typeface="Times New Roman" pitchFamily="18" charset="0"/>
              <a:cs typeface="Times New Roman" pitchFamily="18" charset="0"/>
            </a:endParaRPr>
          </a:p>
        </p:txBody>
      </p:sp>
      <p:sp>
        <p:nvSpPr>
          <p:cNvPr id="12" name="Title 7"/>
          <p:cNvSpPr>
            <a:spLocks noGrp="1"/>
          </p:cNvSpPr>
          <p:nvPr>
            <p:ph type="title" idx="6"/>
          </p:nvPr>
        </p:nvSpPr>
        <p:spPr>
          <a:xfrm>
            <a:off x="5181600" y="1733550"/>
            <a:ext cx="3886200" cy="2590800"/>
          </a:xfrm>
        </p:spPr>
        <p:txBody>
          <a:bodyPr/>
          <a:lstStyle/>
          <a:p>
            <a:pPr lvl="0" algn="l"/>
            <a:r>
              <a:rPr lang="en-US" sz="2000" dirty="0">
                <a:latin typeface="Times New Roman" pitchFamily="18" charset="0"/>
                <a:cs typeface="Times New Roman" pitchFamily="18" charset="0"/>
              </a:rPr>
              <a:t>- </a:t>
            </a:r>
            <a:r>
              <a:rPr lang="vi-VN" sz="2000" dirty="0">
                <a:latin typeface="Times New Roman" pitchFamily="18" charset="0"/>
                <a:cs typeface="Times New Roman" pitchFamily="18" charset="0"/>
              </a:rPr>
              <a:t>Xây dựng thêm việc đo nhiệt độ cơ thể của người dân để nắm được sức khỏe hiện tại của người đó.</a:t>
            </a:r>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a:t>
            </a:r>
            <a:r>
              <a:rPr lang="vi-VN" sz="2000" dirty="0">
                <a:latin typeface="Times New Roman" pitchFamily="18" charset="0"/>
                <a:cs typeface="Times New Roman" pitchFamily="18" charset="0"/>
              </a:rPr>
              <a:t>Đưa đề tài vào các mô hình thực tế như website hoặc app để d</a:t>
            </a:r>
            <a:r>
              <a:rPr lang="en-US" sz="2000" dirty="0">
                <a:latin typeface="Times New Roman" pitchFamily="18" charset="0"/>
                <a:cs typeface="Times New Roman" pitchFamily="18" charset="0"/>
              </a:rPr>
              <a:t>ễ</a:t>
            </a:r>
            <a:r>
              <a:rPr lang="vi-VN" sz="2000" dirty="0">
                <a:latin typeface="Times New Roman" pitchFamily="18" charset="0"/>
                <a:cs typeface="Times New Roman" pitchFamily="18" charset="0"/>
              </a:rPr>
              <a:t> tiếp cận với người dùng</a:t>
            </a:r>
            <a:br>
              <a:rPr lang="en-US" sz="2000" dirty="0">
                <a:latin typeface="Times New Roman" pitchFamily="18" charset="0"/>
                <a:cs typeface="Times New Roman" pitchFamily="18" charset="0"/>
              </a:rPr>
            </a:b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8103443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pic>
        <p:nvPicPr>
          <p:cNvPr id="104" name="Google Shape;104;p24"/>
          <p:cNvPicPr preferRelativeResize="0"/>
          <p:nvPr/>
        </p:nvPicPr>
        <p:blipFill rotWithShape="1">
          <a:blip r:embed="rId4">
            <a:alphaModFix/>
          </a:blip>
          <a:srcRect l="6664" t="4858" r="6220" b="5495"/>
          <a:stretch/>
        </p:blipFill>
        <p:spPr>
          <a:xfrm>
            <a:off x="4046050" y="411988"/>
            <a:ext cx="4197350" cy="4319530"/>
          </a:xfrm>
          <a:prstGeom prst="rect">
            <a:avLst/>
          </a:prstGeom>
          <a:noFill/>
          <a:ln>
            <a:noFill/>
          </a:ln>
        </p:spPr>
      </p:pic>
      <p:sp>
        <p:nvSpPr>
          <p:cNvPr id="9" name="TextBox 8"/>
          <p:cNvSpPr txBox="1"/>
          <p:nvPr/>
        </p:nvSpPr>
        <p:spPr>
          <a:xfrm>
            <a:off x="-37578" y="1725982"/>
            <a:ext cx="5378885" cy="2677656"/>
          </a:xfrm>
          <a:prstGeom prst="rect">
            <a:avLst/>
          </a:prstGeom>
          <a:noFill/>
        </p:spPr>
        <p:txBody>
          <a:bodyPr wrap="square" rtlCol="0">
            <a:spAutoFit/>
          </a:bodyPr>
          <a:lstStyle/>
          <a:p>
            <a:pPr marL="285750" indent="-285750">
              <a:buClr>
                <a:schemeClr val="accent6">
                  <a:lumMod val="60000"/>
                  <a:lumOff val="40000"/>
                </a:schemeClr>
              </a:buClr>
              <a:buFont typeface="Wingdings" pitchFamily="2" charset="2"/>
              <a:buChar char="ü"/>
            </a:pPr>
            <a:r>
              <a:rPr lang="en-US" sz="2800" dirty="0" err="1">
                <a:solidFill>
                  <a:schemeClr val="tx2"/>
                </a:solidFill>
                <a:latin typeface="Times New Roman" pitchFamily="18" charset="0"/>
                <a:ea typeface="Rajdhani"/>
                <a:cs typeface="Times New Roman" pitchFamily="18" charset="0"/>
                <a:sym typeface="Rajdhani"/>
              </a:rPr>
              <a:t>Tổng</a:t>
            </a:r>
            <a:r>
              <a:rPr lang="en-US" sz="2800" dirty="0">
                <a:solidFill>
                  <a:schemeClr val="tx2"/>
                </a:solidFill>
                <a:latin typeface="Times New Roman" pitchFamily="18" charset="0"/>
                <a:ea typeface="Rajdhani"/>
                <a:cs typeface="Times New Roman" pitchFamily="18" charset="0"/>
                <a:sym typeface="Rajdhani"/>
              </a:rPr>
              <a:t> </a:t>
            </a:r>
            <a:r>
              <a:rPr lang="en-US" sz="2800" dirty="0" err="1">
                <a:solidFill>
                  <a:schemeClr val="tx2"/>
                </a:solidFill>
                <a:latin typeface="Times New Roman" pitchFamily="18" charset="0"/>
                <a:ea typeface="Rajdhani"/>
                <a:cs typeface="Times New Roman" pitchFamily="18" charset="0"/>
                <a:sym typeface="Rajdhani"/>
              </a:rPr>
              <a:t>Quan</a:t>
            </a:r>
            <a:r>
              <a:rPr lang="en-US" sz="2800" dirty="0">
                <a:solidFill>
                  <a:schemeClr val="tx2"/>
                </a:solidFill>
                <a:latin typeface="Times New Roman" pitchFamily="18" charset="0"/>
                <a:ea typeface="Rajdhani"/>
                <a:cs typeface="Times New Roman" pitchFamily="18" charset="0"/>
                <a:sym typeface="Rajdhani"/>
              </a:rPr>
              <a:t> </a:t>
            </a:r>
            <a:r>
              <a:rPr lang="en-US" sz="2800" dirty="0" err="1">
                <a:solidFill>
                  <a:schemeClr val="tx2"/>
                </a:solidFill>
                <a:latin typeface="Times New Roman" pitchFamily="18" charset="0"/>
                <a:ea typeface="Rajdhani"/>
                <a:cs typeface="Times New Roman" pitchFamily="18" charset="0"/>
                <a:sym typeface="Rajdhani"/>
              </a:rPr>
              <a:t>Về</a:t>
            </a:r>
            <a:r>
              <a:rPr lang="en-US" sz="2800" dirty="0">
                <a:solidFill>
                  <a:schemeClr val="tx2"/>
                </a:solidFill>
                <a:latin typeface="Times New Roman" pitchFamily="18" charset="0"/>
                <a:ea typeface="Rajdhani"/>
                <a:cs typeface="Times New Roman" pitchFamily="18" charset="0"/>
                <a:sym typeface="Rajdhani"/>
              </a:rPr>
              <a:t> </a:t>
            </a:r>
            <a:r>
              <a:rPr lang="en-US" sz="2800" dirty="0" err="1">
                <a:solidFill>
                  <a:schemeClr val="tx2"/>
                </a:solidFill>
                <a:latin typeface="Times New Roman" pitchFamily="18" charset="0"/>
                <a:ea typeface="Rajdhani"/>
                <a:cs typeface="Times New Roman" pitchFamily="18" charset="0"/>
                <a:sym typeface="Rajdhani"/>
              </a:rPr>
              <a:t>Đề</a:t>
            </a:r>
            <a:r>
              <a:rPr lang="en-US" sz="2800" dirty="0">
                <a:solidFill>
                  <a:schemeClr val="tx2"/>
                </a:solidFill>
                <a:latin typeface="Times New Roman" pitchFamily="18" charset="0"/>
                <a:ea typeface="Rajdhani"/>
                <a:cs typeface="Times New Roman" pitchFamily="18" charset="0"/>
                <a:sym typeface="Rajdhani"/>
              </a:rPr>
              <a:t> </a:t>
            </a:r>
            <a:r>
              <a:rPr lang="en-US" sz="2800" dirty="0" err="1">
                <a:solidFill>
                  <a:schemeClr val="tx2"/>
                </a:solidFill>
                <a:latin typeface="Times New Roman" pitchFamily="18" charset="0"/>
                <a:ea typeface="Rajdhani"/>
                <a:cs typeface="Times New Roman" pitchFamily="18" charset="0"/>
                <a:sym typeface="Rajdhani"/>
              </a:rPr>
              <a:t>Tài</a:t>
            </a:r>
            <a:endParaRPr lang="en-US" sz="2800" dirty="0">
              <a:solidFill>
                <a:schemeClr val="tx2"/>
              </a:solidFill>
              <a:latin typeface="Times New Roman" pitchFamily="18" charset="0"/>
              <a:ea typeface="Rajdhani"/>
              <a:cs typeface="Times New Roman" pitchFamily="18" charset="0"/>
              <a:sym typeface="Rajdhani"/>
            </a:endParaRPr>
          </a:p>
          <a:p>
            <a:pPr marL="285750" indent="-285750">
              <a:buClr>
                <a:schemeClr val="accent6">
                  <a:lumMod val="60000"/>
                  <a:lumOff val="40000"/>
                </a:schemeClr>
              </a:buClr>
              <a:buFont typeface="Wingdings" pitchFamily="2" charset="2"/>
              <a:buChar char="ü"/>
            </a:pPr>
            <a:r>
              <a:rPr lang="en-US" sz="2800" dirty="0" err="1">
                <a:solidFill>
                  <a:schemeClr val="tx2"/>
                </a:solidFill>
                <a:latin typeface="Times New Roman" pitchFamily="18" charset="0"/>
                <a:ea typeface="Rajdhani"/>
                <a:cs typeface="Times New Roman" pitchFamily="18" charset="0"/>
                <a:sym typeface="Rajdhani"/>
              </a:rPr>
              <a:t>Cơ</a:t>
            </a:r>
            <a:r>
              <a:rPr lang="en-US" sz="2800" dirty="0">
                <a:solidFill>
                  <a:schemeClr val="tx2"/>
                </a:solidFill>
                <a:latin typeface="Times New Roman" pitchFamily="18" charset="0"/>
                <a:ea typeface="Rajdhani"/>
                <a:cs typeface="Times New Roman" pitchFamily="18" charset="0"/>
                <a:sym typeface="Rajdhani"/>
              </a:rPr>
              <a:t> </a:t>
            </a:r>
            <a:r>
              <a:rPr lang="en-US" sz="2800" dirty="0" err="1">
                <a:solidFill>
                  <a:schemeClr val="tx2"/>
                </a:solidFill>
                <a:latin typeface="Times New Roman" pitchFamily="18" charset="0"/>
                <a:ea typeface="Rajdhani"/>
                <a:cs typeface="Times New Roman" pitchFamily="18" charset="0"/>
                <a:sym typeface="Rajdhani"/>
              </a:rPr>
              <a:t>Sở</a:t>
            </a:r>
            <a:r>
              <a:rPr lang="en-US" sz="2800" dirty="0">
                <a:solidFill>
                  <a:schemeClr val="tx2"/>
                </a:solidFill>
                <a:latin typeface="Times New Roman" pitchFamily="18" charset="0"/>
                <a:ea typeface="Rajdhani"/>
                <a:cs typeface="Times New Roman" pitchFamily="18" charset="0"/>
                <a:sym typeface="Rajdhani"/>
              </a:rPr>
              <a:t> </a:t>
            </a:r>
            <a:r>
              <a:rPr lang="en-US" sz="2800" dirty="0" err="1">
                <a:solidFill>
                  <a:schemeClr val="tx2"/>
                </a:solidFill>
                <a:latin typeface="Times New Roman" pitchFamily="18" charset="0"/>
                <a:ea typeface="Rajdhani"/>
                <a:cs typeface="Times New Roman" pitchFamily="18" charset="0"/>
                <a:sym typeface="Rajdhani"/>
              </a:rPr>
              <a:t>Lý</a:t>
            </a:r>
            <a:r>
              <a:rPr lang="en-US" sz="2800" dirty="0">
                <a:solidFill>
                  <a:schemeClr val="tx2"/>
                </a:solidFill>
                <a:latin typeface="Times New Roman" pitchFamily="18" charset="0"/>
                <a:ea typeface="Rajdhani"/>
                <a:cs typeface="Times New Roman" pitchFamily="18" charset="0"/>
                <a:sym typeface="Rajdhani"/>
              </a:rPr>
              <a:t> </a:t>
            </a:r>
            <a:r>
              <a:rPr lang="en-US" sz="2800" dirty="0" err="1">
                <a:solidFill>
                  <a:schemeClr val="tx2"/>
                </a:solidFill>
                <a:latin typeface="Times New Roman" pitchFamily="18" charset="0"/>
                <a:ea typeface="Rajdhani"/>
                <a:cs typeface="Times New Roman" pitchFamily="18" charset="0"/>
                <a:sym typeface="Rajdhani"/>
              </a:rPr>
              <a:t>Thuyết</a:t>
            </a:r>
            <a:r>
              <a:rPr lang="en-US" sz="2800" dirty="0">
                <a:solidFill>
                  <a:schemeClr val="tx2"/>
                </a:solidFill>
                <a:latin typeface="Times New Roman" pitchFamily="18" charset="0"/>
                <a:ea typeface="Rajdhani"/>
                <a:cs typeface="Times New Roman" pitchFamily="18" charset="0"/>
                <a:sym typeface="Rajdhani"/>
              </a:rPr>
              <a:t> </a:t>
            </a:r>
            <a:r>
              <a:rPr lang="en-US" sz="2800" dirty="0" err="1">
                <a:solidFill>
                  <a:schemeClr val="tx2"/>
                </a:solidFill>
                <a:latin typeface="Times New Roman" pitchFamily="18" charset="0"/>
                <a:ea typeface="Rajdhani"/>
                <a:cs typeface="Times New Roman" pitchFamily="18" charset="0"/>
                <a:sym typeface="Rajdhani"/>
              </a:rPr>
              <a:t>Và</a:t>
            </a:r>
            <a:r>
              <a:rPr lang="en-US" sz="2800" dirty="0">
                <a:solidFill>
                  <a:schemeClr val="tx2"/>
                </a:solidFill>
                <a:latin typeface="Times New Roman" pitchFamily="18" charset="0"/>
                <a:ea typeface="Rajdhani"/>
                <a:cs typeface="Times New Roman" pitchFamily="18" charset="0"/>
                <a:sym typeface="Rajdhani"/>
              </a:rPr>
              <a:t> </a:t>
            </a:r>
            <a:r>
              <a:rPr lang="en-US" sz="2800" dirty="0" err="1">
                <a:solidFill>
                  <a:schemeClr val="tx2"/>
                </a:solidFill>
                <a:latin typeface="Times New Roman" pitchFamily="18" charset="0"/>
                <a:ea typeface="Rajdhani"/>
                <a:cs typeface="Times New Roman" pitchFamily="18" charset="0"/>
                <a:sym typeface="Rajdhani"/>
              </a:rPr>
              <a:t>Công</a:t>
            </a:r>
            <a:r>
              <a:rPr lang="en-US" sz="2800" dirty="0">
                <a:solidFill>
                  <a:schemeClr val="tx2"/>
                </a:solidFill>
                <a:latin typeface="Times New Roman" pitchFamily="18" charset="0"/>
                <a:ea typeface="Rajdhani"/>
                <a:cs typeface="Times New Roman" pitchFamily="18" charset="0"/>
                <a:sym typeface="Rajdhani"/>
              </a:rPr>
              <a:t> </a:t>
            </a:r>
            <a:r>
              <a:rPr lang="en-US" sz="2800" dirty="0" err="1">
                <a:solidFill>
                  <a:schemeClr val="tx2"/>
                </a:solidFill>
                <a:latin typeface="Times New Roman" pitchFamily="18" charset="0"/>
                <a:ea typeface="Rajdhani"/>
                <a:cs typeface="Times New Roman" pitchFamily="18" charset="0"/>
                <a:sym typeface="Rajdhani"/>
              </a:rPr>
              <a:t>Nghệ</a:t>
            </a:r>
            <a:endParaRPr lang="en-US" sz="2800" dirty="0">
              <a:solidFill>
                <a:schemeClr val="tx2"/>
              </a:solidFill>
              <a:latin typeface="Times New Roman" pitchFamily="18" charset="0"/>
              <a:ea typeface="Rajdhani"/>
              <a:cs typeface="Times New Roman" pitchFamily="18" charset="0"/>
              <a:sym typeface="Rajdhani"/>
            </a:endParaRPr>
          </a:p>
          <a:p>
            <a:pPr marL="285750" indent="-285750">
              <a:buClr>
                <a:schemeClr val="accent6">
                  <a:lumMod val="60000"/>
                  <a:lumOff val="40000"/>
                </a:schemeClr>
              </a:buClr>
              <a:buFont typeface="Wingdings" pitchFamily="2" charset="2"/>
              <a:buChar char="ü"/>
            </a:pPr>
            <a:r>
              <a:rPr lang="en-US" sz="2800" dirty="0" err="1">
                <a:solidFill>
                  <a:schemeClr val="tx2"/>
                </a:solidFill>
                <a:latin typeface="Times New Roman" pitchFamily="18" charset="0"/>
                <a:ea typeface="Rajdhani"/>
                <a:cs typeface="Times New Roman" pitchFamily="18" charset="0"/>
                <a:sym typeface="Rajdhani"/>
              </a:rPr>
              <a:t>Mô</a:t>
            </a:r>
            <a:r>
              <a:rPr lang="en-US" sz="2800" dirty="0">
                <a:solidFill>
                  <a:schemeClr val="tx2"/>
                </a:solidFill>
                <a:latin typeface="Times New Roman" pitchFamily="18" charset="0"/>
                <a:ea typeface="Rajdhani"/>
                <a:cs typeface="Times New Roman" pitchFamily="18" charset="0"/>
                <a:sym typeface="Rajdhani"/>
              </a:rPr>
              <a:t> </a:t>
            </a:r>
            <a:r>
              <a:rPr lang="en-US" sz="2800" dirty="0" err="1">
                <a:solidFill>
                  <a:schemeClr val="tx2"/>
                </a:solidFill>
                <a:latin typeface="Times New Roman" pitchFamily="18" charset="0"/>
                <a:ea typeface="Rajdhani"/>
                <a:cs typeface="Times New Roman" pitchFamily="18" charset="0"/>
                <a:sym typeface="Rajdhani"/>
              </a:rPr>
              <a:t>Tả</a:t>
            </a:r>
            <a:r>
              <a:rPr lang="en-US" sz="2800" dirty="0">
                <a:solidFill>
                  <a:schemeClr val="tx2"/>
                </a:solidFill>
                <a:latin typeface="Times New Roman" pitchFamily="18" charset="0"/>
                <a:ea typeface="Rajdhani"/>
                <a:cs typeface="Times New Roman" pitchFamily="18" charset="0"/>
                <a:sym typeface="Rajdhani"/>
              </a:rPr>
              <a:t> </a:t>
            </a:r>
            <a:r>
              <a:rPr lang="en-US" sz="2800" dirty="0" err="1">
                <a:solidFill>
                  <a:schemeClr val="tx2"/>
                </a:solidFill>
                <a:latin typeface="Times New Roman" pitchFamily="18" charset="0"/>
                <a:ea typeface="Rajdhani"/>
                <a:cs typeface="Times New Roman" pitchFamily="18" charset="0"/>
                <a:sym typeface="Rajdhani"/>
              </a:rPr>
              <a:t>Bài</a:t>
            </a:r>
            <a:r>
              <a:rPr lang="en-US" sz="2800" dirty="0">
                <a:solidFill>
                  <a:schemeClr val="tx2"/>
                </a:solidFill>
                <a:latin typeface="Times New Roman" pitchFamily="18" charset="0"/>
                <a:ea typeface="Rajdhani"/>
                <a:cs typeface="Times New Roman" pitchFamily="18" charset="0"/>
                <a:sym typeface="Rajdhani"/>
              </a:rPr>
              <a:t> </a:t>
            </a:r>
            <a:r>
              <a:rPr lang="en-US" sz="2800" dirty="0" err="1">
                <a:solidFill>
                  <a:schemeClr val="tx2"/>
                </a:solidFill>
                <a:latin typeface="Times New Roman" pitchFamily="18" charset="0"/>
                <a:ea typeface="Rajdhani"/>
                <a:cs typeface="Times New Roman" pitchFamily="18" charset="0"/>
                <a:sym typeface="Rajdhani"/>
              </a:rPr>
              <a:t>Toán</a:t>
            </a:r>
            <a:endParaRPr lang="en-US" sz="2800" dirty="0">
              <a:solidFill>
                <a:schemeClr val="tx2"/>
              </a:solidFill>
              <a:latin typeface="Times New Roman" pitchFamily="18" charset="0"/>
              <a:ea typeface="Rajdhani"/>
              <a:cs typeface="Times New Roman" pitchFamily="18" charset="0"/>
              <a:sym typeface="Rajdhani"/>
            </a:endParaRPr>
          </a:p>
          <a:p>
            <a:pPr marL="285750" indent="-285750">
              <a:buClr>
                <a:schemeClr val="accent6">
                  <a:lumMod val="60000"/>
                  <a:lumOff val="40000"/>
                </a:schemeClr>
              </a:buClr>
              <a:buFont typeface="Wingdings" pitchFamily="2" charset="2"/>
              <a:buChar char="ü"/>
            </a:pPr>
            <a:r>
              <a:rPr lang="en-US" sz="2800" dirty="0" err="1">
                <a:solidFill>
                  <a:schemeClr val="tx2"/>
                </a:solidFill>
                <a:latin typeface="Times New Roman" pitchFamily="18" charset="0"/>
                <a:ea typeface="Rajdhani"/>
                <a:cs typeface="Times New Roman" pitchFamily="18" charset="0"/>
                <a:sym typeface="Rajdhani"/>
              </a:rPr>
              <a:t>Kết</a:t>
            </a:r>
            <a:r>
              <a:rPr lang="en-US" sz="2800" dirty="0">
                <a:solidFill>
                  <a:schemeClr val="tx2"/>
                </a:solidFill>
                <a:latin typeface="Times New Roman" pitchFamily="18" charset="0"/>
                <a:ea typeface="Rajdhani"/>
                <a:cs typeface="Times New Roman" pitchFamily="18" charset="0"/>
                <a:sym typeface="Rajdhani"/>
              </a:rPr>
              <a:t> </a:t>
            </a:r>
            <a:r>
              <a:rPr lang="en-US" sz="2800" dirty="0" err="1">
                <a:solidFill>
                  <a:schemeClr val="tx2"/>
                </a:solidFill>
                <a:latin typeface="Times New Roman" pitchFamily="18" charset="0"/>
                <a:ea typeface="Rajdhani"/>
                <a:cs typeface="Times New Roman" pitchFamily="18" charset="0"/>
                <a:sym typeface="Rajdhani"/>
              </a:rPr>
              <a:t>Luận</a:t>
            </a:r>
            <a:endParaRPr lang="en-US" sz="2800" dirty="0">
              <a:solidFill>
                <a:schemeClr val="tx2"/>
              </a:solidFill>
              <a:latin typeface="Times New Roman" pitchFamily="18" charset="0"/>
              <a:cs typeface="Times New Roman" pitchFamily="18" charset="0"/>
            </a:endParaRPr>
          </a:p>
          <a:p>
            <a:br>
              <a:rPr lang="en-US" dirty="0">
                <a:latin typeface="Times New Roman" pitchFamily="18" charset="0"/>
                <a:ea typeface="Rajdhani"/>
                <a:cs typeface="Times New Roman" pitchFamily="18" charset="0"/>
                <a:sym typeface="Rajdhani"/>
              </a:rPr>
            </a:br>
            <a:br>
              <a:rPr lang="en-US" dirty="0">
                <a:latin typeface="Times New Roman" pitchFamily="18" charset="0"/>
                <a:ea typeface="Rajdhani"/>
                <a:cs typeface="Times New Roman" pitchFamily="18" charset="0"/>
                <a:sym typeface="Rajdhani"/>
              </a:rPr>
            </a:br>
            <a:br>
              <a:rPr lang="en-US" dirty="0">
                <a:latin typeface="Times New Roman" pitchFamily="18" charset="0"/>
                <a:ea typeface="Rajdhani"/>
                <a:cs typeface="Times New Roman" pitchFamily="18" charset="0"/>
                <a:sym typeface="Rajdhani"/>
              </a:rPr>
            </a:br>
            <a:endParaRPr 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pic>
        <p:nvPicPr>
          <p:cNvPr id="753" name="Google Shape;753;p38"/>
          <p:cNvPicPr preferRelativeResize="0"/>
          <p:nvPr/>
        </p:nvPicPr>
        <p:blipFill rotWithShape="1">
          <a:blip r:embed="rId4">
            <a:alphaModFix/>
          </a:blip>
          <a:srcRect l="16989" r="26884"/>
          <a:stretch/>
        </p:blipFill>
        <p:spPr>
          <a:xfrm>
            <a:off x="618200" y="801425"/>
            <a:ext cx="3532800" cy="3540600"/>
          </a:xfrm>
          <a:prstGeom prst="ellipse">
            <a:avLst/>
          </a:prstGeom>
          <a:noFill/>
          <a:ln>
            <a:noFill/>
          </a:ln>
        </p:spPr>
      </p:pic>
      <p:sp>
        <p:nvSpPr>
          <p:cNvPr id="754" name="Google Shape;754;p38"/>
          <p:cNvSpPr txBox="1">
            <a:spLocks noGrp="1"/>
          </p:cNvSpPr>
          <p:nvPr>
            <p:ph type="title"/>
          </p:nvPr>
        </p:nvSpPr>
        <p:spPr>
          <a:xfrm>
            <a:off x="4495800" y="1428750"/>
            <a:ext cx="4433666" cy="18229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Times New Roman" pitchFamily="18" charset="0"/>
                <a:cs typeface="Times New Roman" pitchFamily="18" charset="0"/>
              </a:rPr>
              <a:t>Demo </a:t>
            </a:r>
            <a:r>
              <a:rPr lang="en-US" dirty="0" err="1">
                <a:latin typeface="Times New Roman" pitchFamily="18" charset="0"/>
                <a:cs typeface="Times New Roman" pitchFamily="18" charset="0"/>
              </a:rPr>
              <a:t>Mô</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Hình</a:t>
            </a:r>
            <a:r>
              <a:rPr lang="en-US" dirty="0">
                <a:latin typeface="Times New Roman" pitchFamily="18" charset="0"/>
                <a:cs typeface="Times New Roman" pitchFamily="18" charset="0"/>
              </a:rPr>
              <a:t> </a:t>
            </a:r>
            <a:endParaRPr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0"/>
            <a:ext cx="9248384"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30825" y="220511"/>
            <a:ext cx="4160729" cy="5318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48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US" sz="2800" dirty="0" err="1">
                <a:latin typeface="Times New Roman" pitchFamily="18" charset="0"/>
                <a:cs typeface="Times New Roman" pitchFamily="18" charset="0"/>
              </a:rPr>
              <a:t>Tổng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Quan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Về</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Đề</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Tài</a:t>
            </a:r>
            <a:endParaRPr lang="en-US" sz="2800" dirty="0">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6350"/>
            <a:ext cx="4470399" cy="2514600"/>
          </a:xfrm>
          <a:prstGeom prst="rect">
            <a:avLst/>
          </a:prstGeom>
        </p:spPr>
      </p:pic>
      <p:sp>
        <p:nvSpPr>
          <p:cNvPr id="5" name="Title 1"/>
          <p:cNvSpPr txBox="1">
            <a:spLocks/>
          </p:cNvSpPr>
          <p:nvPr/>
        </p:nvSpPr>
        <p:spPr>
          <a:xfrm>
            <a:off x="4648200" y="752344"/>
            <a:ext cx="4114800" cy="2581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48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US" sz="1800" dirty="0">
                <a:latin typeface="+mj-lt"/>
              </a:rPr>
              <a:t> </a:t>
            </a:r>
            <a:r>
              <a:rPr lang="en-US" sz="1800" dirty="0">
                <a:latin typeface="Times New Roman" pitchFamily="18" charset="0"/>
                <a:cs typeface="Times New Roman" pitchFamily="18" charset="0"/>
                <a:sym typeface="Wingdings 2"/>
              </a:rPr>
              <a:t> </a:t>
            </a:r>
            <a:r>
              <a:rPr lang="en-US" sz="1800" dirty="0" err="1">
                <a:latin typeface="Times New Roman" pitchFamily="18" charset="0"/>
                <a:cs typeface="Times New Roman" pitchFamily="18" charset="0"/>
              </a:rPr>
              <a:t>Trong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những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năm</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gần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đây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tình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hình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dịch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bệnh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Covid</a:t>
            </a:r>
            <a:r>
              <a:rPr lang="en-US" sz="1800" dirty="0">
                <a:latin typeface="Times New Roman" pitchFamily="18" charset="0"/>
                <a:cs typeface="Times New Roman" pitchFamily="18" charset="0"/>
              </a:rPr>
              <a:t> 19 </a:t>
            </a:r>
            <a:r>
              <a:rPr lang="en-US" sz="1800" dirty="0" err="1">
                <a:latin typeface="Times New Roman" pitchFamily="18" charset="0"/>
                <a:cs typeface="Times New Roman" pitchFamily="18" charset="0"/>
              </a:rPr>
              <a:t>diễn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ra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rất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phức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tạp</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số</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người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mắc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ngày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càng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ra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tăng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Tỷ</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lệ</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lây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nhiễm</a:t>
            </a:r>
            <a:r>
              <a:rPr lang="en-US" sz="1800" dirty="0">
                <a:latin typeface="Times New Roman" pitchFamily="18" charset="0"/>
                <a:cs typeface="Times New Roman" pitchFamily="18" charset="0"/>
              </a:rPr>
              <a:t> do </a:t>
            </a:r>
            <a:r>
              <a:rPr lang="en-US" sz="1800" dirty="0" err="1">
                <a:latin typeface="Times New Roman" pitchFamily="18" charset="0"/>
                <a:cs typeface="Times New Roman" pitchFamily="18" charset="0"/>
              </a:rPr>
              <a:t>tiếp</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xúc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cao</a:t>
            </a:r>
            <a:r>
              <a:rPr lang="en-US" sz="1800" dirty="0">
                <a:latin typeface="Times New Roman" pitchFamily="18" charset="0"/>
                <a:cs typeface="Times New Roman" pitchFamily="18" charset="0"/>
              </a:rPr>
              <a:t>  . </a:t>
            </a:r>
            <a:r>
              <a:rPr lang="en-US" sz="1800" dirty="0" err="1">
                <a:latin typeface="Times New Roman" pitchFamily="18" charset="0"/>
                <a:cs typeface="Times New Roman" pitchFamily="18" charset="0"/>
              </a:rPr>
              <a:t>Để</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hạn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chế</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sự</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lây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lan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của</a:t>
            </a:r>
            <a:r>
              <a:rPr lang="en-US" sz="1800" dirty="0">
                <a:latin typeface="Times New Roman" pitchFamily="18" charset="0"/>
                <a:cs typeface="Times New Roman" pitchFamily="18" charset="0"/>
              </a:rPr>
              <a:t> virus , </a:t>
            </a:r>
            <a:r>
              <a:rPr lang="en-US" sz="1800" dirty="0" err="1">
                <a:latin typeface="Times New Roman" pitchFamily="18" charset="0"/>
                <a:cs typeface="Times New Roman" pitchFamily="18" charset="0"/>
              </a:rPr>
              <a:t>đeo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khẩu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trang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một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biện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pháp</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hữu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hiệu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để</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giảm</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thiểu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khả</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năng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lây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nhiễm</a:t>
            </a:r>
            <a:r>
              <a:rPr lang="en-US" sz="1800" dirty="0">
                <a:latin typeface="Times New Roman" pitchFamily="18" charset="0"/>
                <a:cs typeface="Times New Roman" pitchFamily="18" charset="0"/>
              </a:rPr>
              <a:t>.</a:t>
            </a:r>
          </a:p>
          <a:p>
            <a:endParaRPr lang="en-US" sz="1800" dirty="0">
              <a:latin typeface="Times New Roman" pitchFamily="18" charset="0"/>
              <a:cs typeface="Times New Roman" pitchFamily="18" charset="0"/>
            </a:endParaRPr>
          </a:p>
          <a:p>
            <a:endParaRPr lang="en-US" sz="1600" dirty="0">
              <a:latin typeface="+mj-lt"/>
            </a:endParaRPr>
          </a:p>
        </p:txBody>
      </p:sp>
      <p:sp>
        <p:nvSpPr>
          <p:cNvPr id="6" name="Title 1"/>
          <p:cNvSpPr txBox="1">
            <a:spLocks/>
          </p:cNvSpPr>
          <p:nvPr/>
        </p:nvSpPr>
        <p:spPr>
          <a:xfrm>
            <a:off x="4724400" y="2952750"/>
            <a:ext cx="4114800" cy="21242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48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US" sz="1800" dirty="0">
                <a:latin typeface="+mj-lt"/>
              </a:rPr>
              <a:t> </a:t>
            </a:r>
            <a:endParaRPr lang="en-US" sz="1800" dirty="0">
              <a:latin typeface="Times New Roman" pitchFamily="18" charset="0"/>
              <a:cs typeface="Times New Roman" pitchFamily="18" charset="0"/>
            </a:endParaRPr>
          </a:p>
          <a:p>
            <a:r>
              <a:rPr lang="en-US" sz="1800" dirty="0">
                <a:latin typeface="Times New Roman" pitchFamily="18" charset="0"/>
                <a:cs typeface="Times New Roman" pitchFamily="18" charset="0"/>
                <a:sym typeface="Wingdings 2"/>
              </a:rPr>
              <a:t> </a:t>
            </a:r>
            <a:r>
              <a:rPr lang="en-US" sz="1800" dirty="0" err="1">
                <a:latin typeface="Times New Roman" pitchFamily="18" charset="0"/>
                <a:cs typeface="Times New Roman" pitchFamily="18" charset="0"/>
              </a:rPr>
              <a:t>Với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mong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muốn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giúp</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ích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cải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thiện</a:t>
            </a:r>
            <a:r>
              <a:rPr lang="en-US" sz="1800" dirty="0">
                <a:latin typeface="Times New Roman" pitchFamily="18" charset="0"/>
                <a:cs typeface="Times New Roman" pitchFamily="18" charset="0"/>
              </a:rPr>
              <a:t> ý </a:t>
            </a:r>
            <a:r>
              <a:rPr lang="en-US" sz="1800" dirty="0" err="1">
                <a:latin typeface="Times New Roman" pitchFamily="18" charset="0"/>
                <a:cs typeface="Times New Roman" pitchFamily="18" charset="0"/>
              </a:rPr>
              <a:t>thức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của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người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dân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nhóm</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chúng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em</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xây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dựng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mô</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hình</a:t>
            </a:r>
            <a:r>
              <a:rPr lang="en-US" sz="1800" dirty="0">
                <a:latin typeface="Times New Roman" pitchFamily="18" charset="0"/>
                <a:cs typeface="Times New Roman" pitchFamily="18" charset="0"/>
              </a:rPr>
              <a:t> </a:t>
            </a:r>
          </a:p>
          <a:p>
            <a:r>
              <a:rPr lang="en-US" sz="1800" dirty="0">
                <a:latin typeface="Times New Roman" pitchFamily="18" charset="0"/>
                <a:cs typeface="Times New Roman" pitchFamily="18" charset="0"/>
              </a:rPr>
              <a:t>Deep learning </a:t>
            </a:r>
            <a:r>
              <a:rPr lang="en-US" sz="1800" dirty="0" err="1">
                <a:latin typeface="Times New Roman" pitchFamily="18" charset="0"/>
                <a:cs typeface="Times New Roman" pitchFamily="18" charset="0"/>
              </a:rPr>
              <a:t>nhận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diện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nhắc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nhở</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người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dân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đeo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khẩu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trang</a:t>
            </a:r>
            <a:r>
              <a:rPr lang="en-US" sz="1800" dirty="0">
                <a:latin typeface="+mj-lt"/>
              </a:rPr>
              <a:t>.</a:t>
            </a:r>
          </a:p>
          <a:p>
            <a:endParaRPr lang="en-US" sz="1600" dirty="0">
              <a:latin typeface="+mj-lt"/>
            </a:endParaRPr>
          </a:p>
        </p:txBody>
      </p:sp>
    </p:spTree>
    <p:extLst>
      <p:ext uri="{BB962C8B-B14F-4D97-AF65-F5344CB8AC3E}">
        <p14:creationId xmlns:p14="http://schemas.microsoft.com/office/powerpoint/2010/main" val="48485950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566275"/>
            <a:ext cx="4063999" cy="2286000"/>
          </a:xfrm>
          <a:prstGeom prst="rect">
            <a:avLst/>
          </a:prstGeom>
        </p:spPr>
      </p:pic>
      <p:sp>
        <p:nvSpPr>
          <p:cNvPr id="5" name="Title 1"/>
          <p:cNvSpPr txBox="1">
            <a:spLocks/>
          </p:cNvSpPr>
          <p:nvPr/>
        </p:nvSpPr>
        <p:spPr>
          <a:xfrm>
            <a:off x="36534" y="676710"/>
            <a:ext cx="3532800" cy="2989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48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endParaRPr lang="en-US" sz="2800" dirty="0">
              <a:latin typeface="+mj-lt"/>
            </a:endParaRPr>
          </a:p>
        </p:txBody>
      </p:sp>
      <p:sp>
        <p:nvSpPr>
          <p:cNvPr id="6" name="Title 1"/>
          <p:cNvSpPr txBox="1">
            <a:spLocks/>
          </p:cNvSpPr>
          <p:nvPr/>
        </p:nvSpPr>
        <p:spPr>
          <a:xfrm>
            <a:off x="76200" y="445185"/>
            <a:ext cx="4413338" cy="38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48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US" sz="2000" dirty="0">
                <a:latin typeface="Times New Roman" pitchFamily="18" charset="0"/>
                <a:cs typeface="Times New Roman" pitchFamily="18" charset="0"/>
              </a:rPr>
              <a:t>AI </a:t>
            </a:r>
            <a:r>
              <a:rPr lang="en-US" sz="2000" dirty="0" err="1">
                <a:latin typeface="Times New Roman" pitchFamily="18" charset="0"/>
                <a:cs typeface="Times New Roman" pitchFamily="18" charset="0"/>
              </a:rPr>
              <a:t>Trong</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Thời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Đại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Công</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Nghệ</a:t>
            </a:r>
            <a:r>
              <a:rPr lang="en-US" sz="2000" dirty="0">
                <a:latin typeface="Times New Roman" pitchFamily="18" charset="0"/>
                <a:cs typeface="Times New Roman" pitchFamily="18" charset="0"/>
              </a:rPr>
              <a:t> 4.0</a:t>
            </a:r>
          </a:p>
        </p:txBody>
      </p:sp>
      <p:sp>
        <p:nvSpPr>
          <p:cNvPr id="7" name="Title 1"/>
          <p:cNvSpPr txBox="1">
            <a:spLocks/>
          </p:cNvSpPr>
          <p:nvPr/>
        </p:nvSpPr>
        <p:spPr>
          <a:xfrm>
            <a:off x="152400" y="1200150"/>
            <a:ext cx="4648200" cy="32930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48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US" sz="2000" b="0" dirty="0">
                <a:latin typeface="Times New Roman" pitchFamily="18" charset="0"/>
                <a:cs typeface="Times New Roman" pitchFamily="18" charset="0"/>
              </a:rPr>
              <a:t>C</a:t>
            </a:r>
            <a:r>
              <a:rPr lang="vi-VN" sz="2000" b="0" dirty="0">
                <a:latin typeface="Times New Roman" pitchFamily="18" charset="0"/>
                <a:cs typeface="Times New Roman" pitchFamily="18" charset="0"/>
              </a:rPr>
              <a:t>uộc Cách mạng công ngh</a:t>
            </a:r>
            <a:r>
              <a:rPr lang="en-US" sz="2000" b="0" dirty="0">
                <a:latin typeface="Times New Roman" pitchFamily="18" charset="0"/>
                <a:cs typeface="Times New Roman" pitchFamily="18" charset="0"/>
              </a:rPr>
              <a:t>ệ</a:t>
            </a:r>
            <a:r>
              <a:rPr lang="vi-VN" sz="2000" b="0" dirty="0">
                <a:latin typeface="Times New Roman" pitchFamily="18" charset="0"/>
                <a:cs typeface="Times New Roman" pitchFamily="18" charset="0"/>
              </a:rPr>
              <a:t> </a:t>
            </a:r>
            <a:r>
              <a:rPr lang="en-US" sz="2000" b="0" dirty="0">
                <a:latin typeface="Times New Roman" pitchFamily="18" charset="0"/>
                <a:cs typeface="Times New Roman" pitchFamily="18" charset="0"/>
              </a:rPr>
              <a:t>4.0</a:t>
            </a:r>
            <a:r>
              <a:rPr lang="vi-VN"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bùng</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nổ</a:t>
            </a:r>
            <a:r>
              <a:rPr lang="en-US" sz="2000" b="0" dirty="0">
                <a:latin typeface="Times New Roman" pitchFamily="18" charset="0"/>
                <a:cs typeface="Times New Roman" pitchFamily="18" charset="0"/>
              </a:rPr>
              <a:t> , </a:t>
            </a:r>
            <a:r>
              <a:rPr lang="vi-VN" sz="2000" b="0" dirty="0">
                <a:latin typeface="Times New Roman" pitchFamily="18" charset="0"/>
                <a:cs typeface="Times New Roman" pitchFamily="18" charset="0"/>
              </a:rPr>
              <a:t> tác động mạnh mẽ trên nhiều lĩnh vực, </a:t>
            </a:r>
            <a:endParaRPr lang="en-US" sz="2000" b="0" dirty="0">
              <a:latin typeface="Times New Roman" pitchFamily="18" charset="0"/>
              <a:cs typeface="Times New Roman" pitchFamily="18" charset="0"/>
            </a:endParaRPr>
          </a:p>
          <a:p>
            <a:r>
              <a:rPr lang="en-US" sz="2000" b="0" dirty="0">
                <a:latin typeface="Times New Roman" pitchFamily="18" charset="0"/>
                <a:cs typeface="Times New Roman" pitchFamily="18" charset="0"/>
              </a:rPr>
              <a:t>Internet </a:t>
            </a:r>
            <a:r>
              <a:rPr lang="en-US" sz="2000" b="0" dirty="0" err="1">
                <a:latin typeface="Times New Roman" pitchFamily="18" charset="0"/>
                <a:cs typeface="Times New Roman" pitchFamily="18" charset="0"/>
              </a:rPr>
              <a:t>vạn</a:t>
            </a: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vật</a:t>
            </a:r>
            <a:r>
              <a:rPr lang="en-US" sz="2000" b="0" dirty="0">
                <a:latin typeface="Times New Roman" pitchFamily="18" charset="0"/>
                <a:cs typeface="Times New Roman" pitchFamily="18" charset="0"/>
              </a:rPr>
              <a:t> </a:t>
            </a:r>
            <a:r>
              <a:rPr lang="vi-VN" sz="2000" b="0" dirty="0">
                <a:latin typeface="Times New Roman" pitchFamily="18" charset="0"/>
                <a:cs typeface="Times New Roman" pitchFamily="18" charset="0"/>
              </a:rPr>
              <a:t>(IoT), </a:t>
            </a:r>
            <a:endParaRPr lang="en-US" sz="2000" b="0" dirty="0">
              <a:latin typeface="Times New Roman" pitchFamily="18" charset="0"/>
              <a:cs typeface="Times New Roman" pitchFamily="18" charset="0"/>
            </a:endParaRPr>
          </a:p>
          <a:p>
            <a:r>
              <a:rPr lang="vi-VN" sz="2000" b="0" dirty="0">
                <a:latin typeface="Times New Roman" pitchFamily="18" charset="0"/>
                <a:cs typeface="Times New Roman" pitchFamily="18" charset="0"/>
              </a:rPr>
              <a:t>trí tuệ nhân tạo (AI), </a:t>
            </a:r>
            <a:endParaRPr lang="en-US" sz="2000" b="0" dirty="0">
              <a:latin typeface="Times New Roman" pitchFamily="18" charset="0"/>
              <a:cs typeface="Times New Roman" pitchFamily="18" charset="0"/>
            </a:endParaRPr>
          </a:p>
          <a:p>
            <a:r>
              <a:rPr lang="vi-VN" sz="2000" b="0" dirty="0">
                <a:latin typeface="Times New Roman" pitchFamily="18" charset="0"/>
                <a:cs typeface="Times New Roman" pitchFamily="18" charset="0"/>
              </a:rPr>
              <a:t>thực tế ảo (VR), </a:t>
            </a:r>
            <a:endParaRPr lang="en-US" sz="2000" b="0" dirty="0">
              <a:latin typeface="Times New Roman" pitchFamily="18" charset="0"/>
              <a:cs typeface="Times New Roman" pitchFamily="18" charset="0"/>
            </a:endParaRPr>
          </a:p>
          <a:p>
            <a:r>
              <a:rPr lang="vi-VN" sz="2000" b="0" dirty="0">
                <a:latin typeface="Times New Roman" pitchFamily="18" charset="0"/>
                <a:cs typeface="Times New Roman" pitchFamily="18" charset="0"/>
              </a:rPr>
              <a:t>tương tác thực tại ảo (AR),</a:t>
            </a:r>
            <a:endParaRPr lang="en-US" sz="2000" b="0" dirty="0">
              <a:latin typeface="Times New Roman" pitchFamily="18" charset="0"/>
              <a:cs typeface="Times New Roman" pitchFamily="18" charset="0"/>
            </a:endParaRPr>
          </a:p>
          <a:p>
            <a:r>
              <a:rPr lang="vi-VN" sz="2000" b="0" dirty="0">
                <a:latin typeface="Times New Roman" pitchFamily="18" charset="0"/>
                <a:cs typeface="Times New Roman" pitchFamily="18" charset="0"/>
              </a:rPr>
              <a:t>điện toán đám mây</a:t>
            </a:r>
            <a:r>
              <a:rPr lang="en-US" sz="2000" b="0" dirty="0">
                <a:latin typeface="Times New Roman" pitchFamily="18" charset="0"/>
                <a:cs typeface="Times New Roman" pitchFamily="18" charset="0"/>
              </a:rPr>
              <a:t>,</a:t>
            </a:r>
          </a:p>
          <a:p>
            <a:r>
              <a:rPr lang="vi-VN" sz="2000" b="0" dirty="0">
                <a:latin typeface="Times New Roman" pitchFamily="18" charset="0"/>
                <a:cs typeface="Times New Roman" pitchFamily="18" charset="0"/>
              </a:rPr>
              <a:t>dữ liệu lớn (</a:t>
            </a:r>
            <a:r>
              <a:rPr lang="en-US" sz="2000" b="0" dirty="0">
                <a:latin typeface="Times New Roman" pitchFamily="18" charset="0"/>
                <a:cs typeface="Times New Roman" pitchFamily="18" charset="0"/>
              </a:rPr>
              <a:t>big data</a:t>
            </a:r>
            <a:r>
              <a:rPr lang="vi-VN" sz="2000" b="0" dirty="0">
                <a:latin typeface="Times New Roman" pitchFamily="18" charset="0"/>
                <a:cs typeface="Times New Roman" pitchFamily="18" charset="0"/>
              </a:rPr>
              <a:t>)... để chuyển hóa toàn bộ thế giới thực thành thế giới số.</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47742119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 calcmode="lin" valueType="num">
                                      <p:cBhvr additive="base">
                                        <p:cTn id="1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 calcmode="lin" valueType="num">
                                      <p:cBhvr additive="base">
                                        <p:cTn id="21"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anim calcmode="lin" valueType="num">
                                      <p:cBhvr additive="base">
                                        <p:cTn id="2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anim calcmode="lin" valueType="num">
                                      <p:cBhvr additive="base">
                                        <p:cTn id="33"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 calcmode="lin" valueType="num">
                                      <p:cBhvr additive="base">
                                        <p:cTn id="3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9;p25"/>
          <p:cNvSpPr txBox="1">
            <a:spLocks noGrp="1"/>
          </p:cNvSpPr>
          <p:nvPr>
            <p:ph type="title"/>
          </p:nvPr>
        </p:nvSpPr>
        <p:spPr>
          <a:xfrm>
            <a:off x="605700" y="571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err="1">
                <a:latin typeface="Times New Roman" pitchFamily="18" charset="0"/>
                <a:cs typeface="Times New Roman" pitchFamily="18" charset="0"/>
              </a:rPr>
              <a:t>Cơ</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Sở</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Lý</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Thuyết</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Và</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Công</a:t>
            </a:r>
            <a:r>
              <a:rPr lang="en-US" sz="3000" dirty="0">
                <a:latin typeface="Times New Roman" pitchFamily="18" charset="0"/>
                <a:cs typeface="Times New Roman" pitchFamily="18" charset="0"/>
              </a:rPr>
              <a:t> </a:t>
            </a:r>
            <a:r>
              <a:rPr lang="en-US" sz="3000" dirty="0" err="1">
                <a:latin typeface="Times New Roman" pitchFamily="18" charset="0"/>
                <a:cs typeface="Times New Roman" pitchFamily="18" charset="0"/>
              </a:rPr>
              <a:t>Nghệ</a:t>
            </a:r>
            <a:r>
              <a:rPr lang="en-US" sz="3000" dirty="0">
                <a:latin typeface="Times New Roman" pitchFamily="18" charset="0"/>
                <a:cs typeface="Times New Roman" pitchFamily="18" charset="0"/>
              </a:rPr>
              <a:t> </a:t>
            </a:r>
            <a:endParaRPr sz="3000" dirty="0">
              <a:latin typeface="Times New Roman" pitchFamily="18" charset="0"/>
              <a:cs typeface="Times New Roman" pitchFamily="18" charset="0"/>
            </a:endParaRPr>
          </a:p>
        </p:txBody>
      </p:sp>
      <p:sp>
        <p:nvSpPr>
          <p:cNvPr id="4" name="Google Shape;109;p25"/>
          <p:cNvSpPr txBox="1">
            <a:spLocks/>
          </p:cNvSpPr>
          <p:nvPr/>
        </p:nvSpPr>
        <p:spPr>
          <a:xfrm>
            <a:off x="-228600" y="528703"/>
            <a:ext cx="2667000"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r>
              <a:rPr lang="en-US" sz="2000" dirty="0">
                <a:latin typeface="Times New Roman" pitchFamily="18" charset="0"/>
                <a:cs typeface="Times New Roman" pitchFamily="18" charset="0"/>
              </a:rPr>
              <a:t>Deep Learning </a:t>
            </a:r>
            <a:endParaRPr lang="vi-VN" sz="2000" dirty="0">
              <a:latin typeface="Times New Roman" pitchFamily="18" charset="0"/>
              <a:cs typeface="Times New Roman" pitchFamily="18" charset="0"/>
            </a:endParaRPr>
          </a:p>
        </p:txBody>
      </p:sp>
      <p:sp>
        <p:nvSpPr>
          <p:cNvPr id="5" name="Google Shape;109;p25"/>
          <p:cNvSpPr txBox="1">
            <a:spLocks/>
          </p:cNvSpPr>
          <p:nvPr/>
        </p:nvSpPr>
        <p:spPr>
          <a:xfrm>
            <a:off x="228600" y="1047750"/>
            <a:ext cx="8738992" cy="106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pPr algn="just"/>
            <a:r>
              <a:rPr lang="vi-VN" sz="2000" dirty="0">
                <a:latin typeface="+mj-lt"/>
              </a:rPr>
              <a:t>Học</a:t>
            </a:r>
            <a:r>
              <a:rPr lang="en-US" sz="2000" dirty="0">
                <a:latin typeface="+mj-lt"/>
              </a:rPr>
              <a:t> </a:t>
            </a:r>
            <a:r>
              <a:rPr lang="vi-VN" sz="2000" dirty="0">
                <a:latin typeface="+mj-lt"/>
              </a:rPr>
              <a:t>sâu</a:t>
            </a:r>
            <a:r>
              <a:rPr lang="en-US" sz="2000" dirty="0">
                <a:latin typeface="+mj-lt"/>
              </a:rPr>
              <a:t> </a:t>
            </a:r>
            <a:r>
              <a:rPr lang="vi-VN" sz="2000" dirty="0">
                <a:latin typeface="+mj-lt"/>
              </a:rPr>
              <a:t>là</a:t>
            </a:r>
            <a:r>
              <a:rPr lang="en-US" sz="2000" dirty="0">
                <a:latin typeface="+mj-lt"/>
              </a:rPr>
              <a:t> </a:t>
            </a:r>
            <a:r>
              <a:rPr lang="vi-VN" sz="2000" dirty="0">
                <a:latin typeface="+mj-lt"/>
              </a:rPr>
              <a:t>một</a:t>
            </a:r>
            <a:r>
              <a:rPr lang="en-US" sz="2000" dirty="0">
                <a:latin typeface="+mj-lt"/>
              </a:rPr>
              <a:t> </a:t>
            </a:r>
            <a:r>
              <a:rPr lang="vi-VN" sz="2000" dirty="0">
                <a:latin typeface="+mj-lt"/>
              </a:rPr>
              <a:t>tập</a:t>
            </a:r>
            <a:r>
              <a:rPr lang="en-US" sz="2000" dirty="0">
                <a:latin typeface="+mj-lt"/>
              </a:rPr>
              <a:t> </a:t>
            </a:r>
            <a:r>
              <a:rPr lang="vi-VN" sz="2000" dirty="0">
                <a:latin typeface="+mj-lt"/>
              </a:rPr>
              <a:t>con</a:t>
            </a:r>
            <a:r>
              <a:rPr lang="en-US" sz="2000" dirty="0">
                <a:latin typeface="+mj-lt"/>
              </a:rPr>
              <a:t> </a:t>
            </a:r>
            <a:r>
              <a:rPr lang="vi-VN" sz="2000" dirty="0">
                <a:latin typeface="+mj-lt"/>
              </a:rPr>
              <a:t>của</a:t>
            </a:r>
            <a:r>
              <a:rPr lang="en-US" sz="2000" dirty="0">
                <a:latin typeface="+mj-lt"/>
              </a:rPr>
              <a:t> </a:t>
            </a:r>
            <a:r>
              <a:rPr lang="vi-VN" sz="2000" dirty="0">
                <a:latin typeface="+mj-lt"/>
              </a:rPr>
              <a:t>Học</a:t>
            </a:r>
            <a:r>
              <a:rPr lang="en-US" sz="2000" dirty="0">
                <a:latin typeface="+mj-lt"/>
              </a:rPr>
              <a:t> </a:t>
            </a:r>
            <a:r>
              <a:rPr lang="vi-VN" sz="2000" dirty="0">
                <a:latin typeface="+mj-lt"/>
              </a:rPr>
              <a:t>máy</a:t>
            </a:r>
            <a:r>
              <a:rPr lang="en-US" sz="2000" dirty="0">
                <a:latin typeface="+mj-lt"/>
              </a:rPr>
              <a:t> </a:t>
            </a:r>
            <a:r>
              <a:rPr lang="vi-VN" sz="2000" dirty="0">
                <a:latin typeface="+mj-lt"/>
              </a:rPr>
              <a:t>(là</a:t>
            </a:r>
            <a:r>
              <a:rPr lang="en-US" sz="2000" dirty="0">
                <a:latin typeface="+mj-lt"/>
              </a:rPr>
              <a:t> </a:t>
            </a:r>
            <a:r>
              <a:rPr lang="vi-VN" sz="2000" dirty="0">
                <a:latin typeface="+mj-lt"/>
              </a:rPr>
              <a:t>một</a:t>
            </a:r>
            <a:r>
              <a:rPr lang="en-US" sz="2000" dirty="0">
                <a:latin typeface="+mj-lt"/>
              </a:rPr>
              <a:t> </a:t>
            </a:r>
            <a:r>
              <a:rPr lang="vi-VN" sz="2000" dirty="0">
                <a:latin typeface="+mj-lt"/>
              </a:rPr>
              <a:t>dạng</a:t>
            </a:r>
            <a:r>
              <a:rPr lang="en-US" sz="2000" dirty="0">
                <a:latin typeface="+mj-lt"/>
              </a:rPr>
              <a:t> </a:t>
            </a:r>
            <a:r>
              <a:rPr lang="vi-VN" sz="2000" dirty="0">
                <a:latin typeface="+mj-lt"/>
              </a:rPr>
              <a:t>đặc</a:t>
            </a:r>
            <a:r>
              <a:rPr lang="en-US" sz="2000" dirty="0">
                <a:latin typeface="+mj-lt"/>
              </a:rPr>
              <a:t> </a:t>
            </a:r>
            <a:r>
              <a:rPr lang="vi-VN" sz="2000" dirty="0">
                <a:latin typeface="+mj-lt"/>
              </a:rPr>
              <a:t>biệt</a:t>
            </a:r>
            <a:r>
              <a:rPr lang="en-US" sz="2000" dirty="0">
                <a:latin typeface="+mj-lt"/>
              </a:rPr>
              <a:t> </a:t>
            </a:r>
            <a:r>
              <a:rPr lang="vi-VN" sz="2000" dirty="0">
                <a:latin typeface="+mj-lt"/>
              </a:rPr>
              <a:t>của</a:t>
            </a:r>
            <a:r>
              <a:rPr lang="en-US" sz="2000" dirty="0">
                <a:latin typeface="+mj-lt"/>
              </a:rPr>
              <a:t> </a:t>
            </a:r>
            <a:r>
              <a:rPr lang="vi-VN" sz="2000" dirty="0">
                <a:latin typeface="+mj-lt"/>
              </a:rPr>
              <a:t>học</a:t>
            </a:r>
            <a:r>
              <a:rPr lang="en-US" sz="2000" dirty="0">
                <a:latin typeface="+mj-lt"/>
              </a:rPr>
              <a:t> </a:t>
            </a:r>
            <a:r>
              <a:rPr lang="vi-VN" sz="2000" dirty="0">
                <a:latin typeface="+mj-lt"/>
              </a:rPr>
              <a:t>máy);</a:t>
            </a:r>
            <a:r>
              <a:rPr lang="en-US" sz="2000" dirty="0">
                <a:latin typeface="+mj-lt"/>
              </a:rPr>
              <a:t> </a:t>
            </a:r>
            <a:r>
              <a:rPr lang="vi-VN" sz="2000" dirty="0">
                <a:latin typeface="+mj-lt"/>
              </a:rPr>
              <a:t>Học</a:t>
            </a:r>
            <a:r>
              <a:rPr lang="en-US" sz="2000" dirty="0">
                <a:latin typeface="+mj-lt"/>
              </a:rPr>
              <a:t> </a:t>
            </a:r>
            <a:r>
              <a:rPr lang="vi-VN" sz="2000" dirty="0">
                <a:latin typeface="+mj-lt"/>
              </a:rPr>
              <a:t>sâu</a:t>
            </a:r>
            <a:r>
              <a:rPr lang="en-US" sz="2000" dirty="0">
                <a:latin typeface="+mj-lt"/>
              </a:rPr>
              <a:t> </a:t>
            </a:r>
            <a:r>
              <a:rPr lang="vi-VN" sz="2000" dirty="0">
                <a:latin typeface="+mj-lt"/>
              </a:rPr>
              <a:t>lấy</a:t>
            </a:r>
            <a:r>
              <a:rPr lang="en-US" sz="2000" dirty="0">
                <a:latin typeface="+mj-lt"/>
              </a:rPr>
              <a:t> </a:t>
            </a:r>
            <a:r>
              <a:rPr lang="vi-VN" sz="2000" dirty="0">
                <a:latin typeface="+mj-lt"/>
              </a:rPr>
              <a:t>cảm</a:t>
            </a:r>
            <a:r>
              <a:rPr lang="en-US" sz="2000" dirty="0">
                <a:latin typeface="+mj-lt"/>
              </a:rPr>
              <a:t> </a:t>
            </a:r>
            <a:r>
              <a:rPr lang="vi-VN" sz="2000" dirty="0">
                <a:latin typeface="+mj-lt"/>
              </a:rPr>
              <a:t>hứng</a:t>
            </a:r>
            <a:r>
              <a:rPr lang="en-US" sz="2000" dirty="0">
                <a:latin typeface="+mj-lt"/>
              </a:rPr>
              <a:t> </a:t>
            </a:r>
            <a:r>
              <a:rPr lang="vi-VN" sz="2000" dirty="0">
                <a:latin typeface="+mj-lt"/>
              </a:rPr>
              <a:t>từ</a:t>
            </a:r>
            <a:r>
              <a:rPr lang="en-US" sz="2000" dirty="0">
                <a:latin typeface="+mj-lt"/>
              </a:rPr>
              <a:t> </a:t>
            </a:r>
            <a:r>
              <a:rPr lang="vi-VN" sz="2000" dirty="0">
                <a:latin typeface="+mj-lt"/>
              </a:rPr>
              <a:t>cách</a:t>
            </a:r>
            <a:r>
              <a:rPr lang="en-US" sz="2000" dirty="0">
                <a:latin typeface="+mj-lt"/>
              </a:rPr>
              <a:t> </a:t>
            </a:r>
            <a:r>
              <a:rPr lang="vi-VN" sz="2000" dirty="0">
                <a:latin typeface="+mj-lt"/>
              </a:rPr>
              <a:t>mà</a:t>
            </a:r>
            <a:r>
              <a:rPr lang="en-US" sz="2000" dirty="0">
                <a:latin typeface="+mj-lt"/>
              </a:rPr>
              <a:t> </a:t>
            </a:r>
            <a:r>
              <a:rPr lang="vi-VN" sz="2000" dirty="0">
                <a:latin typeface="+mj-lt"/>
              </a:rPr>
              <a:t>bộ</a:t>
            </a:r>
            <a:r>
              <a:rPr lang="en-US" sz="2000" dirty="0">
                <a:latin typeface="+mj-lt"/>
              </a:rPr>
              <a:t> </a:t>
            </a:r>
            <a:r>
              <a:rPr lang="vi-VN" sz="2000" dirty="0">
                <a:latin typeface="+mj-lt"/>
              </a:rPr>
              <a:t>não</a:t>
            </a:r>
            <a:r>
              <a:rPr lang="en-US" sz="2000" dirty="0">
                <a:latin typeface="+mj-lt"/>
              </a:rPr>
              <a:t> </a:t>
            </a:r>
            <a:r>
              <a:rPr lang="vi-VN" sz="2000" dirty="0">
                <a:latin typeface="+mj-lt"/>
              </a:rPr>
              <a:t>con</a:t>
            </a:r>
            <a:r>
              <a:rPr lang="en-US" sz="2000" dirty="0">
                <a:latin typeface="+mj-lt"/>
              </a:rPr>
              <a:t> </a:t>
            </a:r>
            <a:r>
              <a:rPr lang="vi-VN" sz="2000" dirty="0">
                <a:latin typeface="+mj-lt"/>
              </a:rPr>
              <a:t>người</a:t>
            </a:r>
            <a:r>
              <a:rPr lang="en-US" sz="2000" dirty="0">
                <a:latin typeface="+mj-lt"/>
              </a:rPr>
              <a:t> </a:t>
            </a:r>
            <a:r>
              <a:rPr lang="vi-VN" sz="2000" dirty="0">
                <a:latin typeface="+mj-lt"/>
              </a:rPr>
              <a:t>hoạt</a:t>
            </a:r>
            <a:r>
              <a:rPr lang="en-US" sz="2000" dirty="0">
                <a:latin typeface="+mj-lt"/>
              </a:rPr>
              <a:t> </a:t>
            </a:r>
            <a:r>
              <a:rPr lang="vi-VN" sz="2000" dirty="0">
                <a:latin typeface="+mj-lt"/>
              </a:rPr>
              <a:t>động,</a:t>
            </a:r>
            <a:r>
              <a:rPr lang="en-US" sz="2000" dirty="0">
                <a:latin typeface="+mj-lt"/>
              </a:rPr>
              <a:t> </a:t>
            </a:r>
            <a:r>
              <a:rPr lang="vi-VN" sz="2000" dirty="0">
                <a:latin typeface="+mj-lt"/>
              </a:rPr>
              <a:t>sử</a:t>
            </a:r>
            <a:r>
              <a:rPr lang="en-US" sz="2000" dirty="0">
                <a:latin typeface="+mj-lt"/>
              </a:rPr>
              <a:t> </a:t>
            </a:r>
            <a:r>
              <a:rPr lang="vi-VN" sz="2000" dirty="0">
                <a:latin typeface="+mj-lt"/>
              </a:rPr>
              <a:t>dụng</a:t>
            </a:r>
            <a:r>
              <a:rPr lang="en-US" sz="2000" dirty="0">
                <a:latin typeface="+mj-lt"/>
              </a:rPr>
              <a:t> </a:t>
            </a:r>
            <a:r>
              <a:rPr lang="vi-VN" sz="2000" dirty="0">
                <a:latin typeface="+mj-lt"/>
              </a:rPr>
              <a:t>mạng</a:t>
            </a:r>
            <a:r>
              <a:rPr lang="en-US" sz="2000" dirty="0">
                <a:latin typeface="+mj-lt"/>
              </a:rPr>
              <a:t> </a:t>
            </a:r>
            <a:r>
              <a:rPr lang="vi-VN" sz="2000" dirty="0">
                <a:latin typeface="+mj-lt"/>
              </a:rPr>
              <a:t>thần</a:t>
            </a:r>
            <a:r>
              <a:rPr lang="en-US" sz="2000" dirty="0">
                <a:latin typeface="+mj-lt"/>
              </a:rPr>
              <a:t> </a:t>
            </a:r>
            <a:r>
              <a:rPr lang="vi-VN" sz="2000" dirty="0">
                <a:latin typeface="+mj-lt"/>
              </a:rPr>
              <a:t>kinh</a:t>
            </a:r>
            <a:r>
              <a:rPr lang="en-US" sz="2000" dirty="0">
                <a:latin typeface="+mj-lt"/>
              </a:rPr>
              <a:t> </a:t>
            </a:r>
            <a:r>
              <a:rPr lang="vi-VN" sz="2000" dirty="0">
                <a:latin typeface="+mj-lt"/>
              </a:rPr>
              <a:t>nhân</a:t>
            </a:r>
            <a:r>
              <a:rPr lang="en-US" sz="2000" dirty="0">
                <a:latin typeface="+mj-lt"/>
              </a:rPr>
              <a:t> </a:t>
            </a:r>
            <a:r>
              <a:rPr lang="vi-VN" sz="2000" dirty="0">
                <a:latin typeface="+mj-lt"/>
              </a:rPr>
              <a:t>tạo</a:t>
            </a:r>
            <a:r>
              <a:rPr lang="en-US" sz="2000" dirty="0">
                <a:latin typeface="+mj-lt"/>
              </a:rPr>
              <a:t> </a:t>
            </a:r>
            <a:r>
              <a:rPr lang="vi-VN" sz="2000" dirty="0">
                <a:latin typeface="+mj-lt"/>
              </a:rPr>
              <a:t>nhiều</a:t>
            </a:r>
            <a:r>
              <a:rPr lang="en-US" sz="2000" dirty="0">
                <a:latin typeface="+mj-lt"/>
              </a:rPr>
              <a:t> </a:t>
            </a:r>
            <a:r>
              <a:rPr lang="vi-VN" sz="2000" dirty="0">
                <a:latin typeface="+mj-lt"/>
              </a:rPr>
              <a:t>lớp</a:t>
            </a:r>
            <a:r>
              <a:rPr lang="en-US" sz="2000" dirty="0">
                <a:latin typeface="+mj-lt"/>
              </a:rPr>
              <a:t> </a:t>
            </a:r>
            <a:r>
              <a:rPr lang="vi-VN" sz="2000" dirty="0">
                <a:latin typeface="+mj-lt"/>
              </a:rPr>
              <a:t>ẩn</a:t>
            </a:r>
            <a:r>
              <a:rPr lang="en-US" sz="2000" dirty="0">
                <a:latin typeface="+mj-lt"/>
              </a:rPr>
              <a:t> </a:t>
            </a:r>
            <a:r>
              <a:rPr lang="vi-VN" sz="2000" dirty="0">
                <a:latin typeface="+mj-lt"/>
              </a:rPr>
              <a:t>(Hiddenlayers)</a:t>
            </a:r>
            <a:r>
              <a:rPr lang="en-US" sz="2000" dirty="0">
                <a:latin typeface="+mj-lt"/>
              </a:rPr>
              <a:t> </a:t>
            </a:r>
            <a:r>
              <a:rPr lang="vi-VN" sz="2000" dirty="0">
                <a:latin typeface="+mj-lt"/>
              </a:rPr>
              <a:t>để</a:t>
            </a:r>
            <a:r>
              <a:rPr lang="en-US" sz="2000" dirty="0">
                <a:latin typeface="+mj-lt"/>
              </a:rPr>
              <a:t> </a:t>
            </a:r>
            <a:r>
              <a:rPr lang="vi-VN" sz="2000" dirty="0">
                <a:latin typeface="+mj-lt"/>
              </a:rPr>
              <a:t>tìm</a:t>
            </a:r>
            <a:r>
              <a:rPr lang="en-US" sz="2000" dirty="0">
                <a:latin typeface="+mj-lt"/>
              </a:rPr>
              <a:t> </a:t>
            </a:r>
            <a:r>
              <a:rPr lang="vi-VN" sz="2000" dirty="0">
                <a:latin typeface="+mj-lt"/>
              </a:rPr>
              <a:t>hiểu</a:t>
            </a:r>
            <a:r>
              <a:rPr lang="en-US" sz="2000" dirty="0">
                <a:latin typeface="+mj-lt"/>
              </a:rPr>
              <a:t> </a:t>
            </a:r>
            <a:r>
              <a:rPr lang="vi-VN" sz="2000" dirty="0">
                <a:latin typeface="+mj-lt"/>
              </a:rPr>
              <a:t>và</a:t>
            </a:r>
            <a:r>
              <a:rPr lang="en-US" sz="2000" dirty="0">
                <a:latin typeface="+mj-lt"/>
              </a:rPr>
              <a:t> </a:t>
            </a:r>
            <a:r>
              <a:rPr lang="vi-VN" sz="2000" dirty="0">
                <a:latin typeface="+mj-lt"/>
              </a:rPr>
              <a:t>khám</a:t>
            </a:r>
            <a:r>
              <a:rPr lang="en-US" sz="2000" dirty="0">
                <a:latin typeface="+mj-lt"/>
              </a:rPr>
              <a:t> </a:t>
            </a:r>
            <a:r>
              <a:rPr lang="vi-VN" sz="2000" dirty="0">
                <a:latin typeface="+mj-lt"/>
              </a:rPr>
              <a:t>phá</a:t>
            </a:r>
            <a:r>
              <a:rPr lang="en-US" sz="2000" dirty="0">
                <a:latin typeface="+mj-lt"/>
              </a:rPr>
              <a:t> </a:t>
            </a:r>
            <a:r>
              <a:rPr lang="vi-VN" sz="2000" dirty="0">
                <a:latin typeface="+mj-lt"/>
              </a:rPr>
              <a:t>thông</a:t>
            </a:r>
            <a:r>
              <a:rPr lang="en-US" sz="2000" dirty="0">
                <a:latin typeface="+mj-lt"/>
              </a:rPr>
              <a:t> </a:t>
            </a:r>
            <a:r>
              <a:rPr lang="vi-VN" sz="2000" dirty="0">
                <a:latin typeface="+mj-lt"/>
              </a:rPr>
              <a:t>tin</a:t>
            </a:r>
            <a:r>
              <a:rPr lang="en-US" sz="2000" dirty="0">
                <a:latin typeface="+mj-lt"/>
              </a:rPr>
              <a:t> </a:t>
            </a:r>
            <a:r>
              <a:rPr lang="vi-VN" sz="2000" dirty="0">
                <a:latin typeface="+mj-lt"/>
              </a:rPr>
              <a:t>từ</a:t>
            </a:r>
            <a:r>
              <a:rPr lang="en-US" sz="2000" dirty="0">
                <a:latin typeface="+mj-lt"/>
              </a:rPr>
              <a:t> </a:t>
            </a:r>
            <a:r>
              <a:rPr lang="vi-VN" sz="2000" dirty="0">
                <a:latin typeface="+mj-lt"/>
              </a:rPr>
              <a:t>dữ</a:t>
            </a:r>
            <a:r>
              <a:rPr lang="en-US" sz="2000" dirty="0">
                <a:latin typeface="+mj-lt"/>
              </a:rPr>
              <a:t> </a:t>
            </a:r>
            <a:r>
              <a:rPr lang="vi-VN" sz="2000" dirty="0">
                <a:latin typeface="+mj-lt"/>
              </a:rPr>
              <a:t>liệu</a:t>
            </a:r>
            <a:r>
              <a:rPr lang="vi-VN" sz="2000" dirty="0"/>
              <a:t>.</a:t>
            </a:r>
            <a:endParaRPr lang="vi-VN" sz="2000" dirty="0">
              <a:latin typeface="+mj-lt"/>
              <a:cs typeface="Times New Roman"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2740427"/>
            <a:ext cx="3328792" cy="1872446"/>
          </a:xfrm>
          <a:prstGeom prst="rect">
            <a:avLst/>
          </a:prstGeom>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630" y="2800350"/>
            <a:ext cx="1938534"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2838450"/>
            <a:ext cx="2886179"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732623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109;p25"/>
          <p:cNvSpPr txBox="1">
            <a:spLocks noGrp="1"/>
          </p:cNvSpPr>
          <p:nvPr>
            <p:ph type="title"/>
          </p:nvPr>
        </p:nvSpPr>
        <p:spPr>
          <a:xfrm>
            <a:off x="152400" y="285750"/>
            <a:ext cx="5867400" cy="60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err="1">
                <a:latin typeface="Times New Roman" pitchFamily="18" charset="0"/>
                <a:cs typeface="Times New Roman" pitchFamily="18" charset="0"/>
              </a:rPr>
              <a:t>Phân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Biệt</a:t>
            </a:r>
            <a:r>
              <a:rPr lang="en-US" sz="2000" dirty="0">
                <a:latin typeface="Times New Roman" pitchFamily="18" charset="0"/>
                <a:cs typeface="Times New Roman" pitchFamily="18" charset="0"/>
              </a:rPr>
              <a:t> Machine Learning </a:t>
            </a:r>
            <a:r>
              <a:rPr lang="en-US" sz="2000" dirty="0" err="1">
                <a:latin typeface="Times New Roman" pitchFamily="18" charset="0"/>
                <a:cs typeface="Times New Roman" pitchFamily="18" charset="0"/>
              </a:rPr>
              <a:t>và</a:t>
            </a:r>
            <a:r>
              <a:rPr lang="en-US" sz="2000" dirty="0">
                <a:latin typeface="Times New Roman" pitchFamily="18" charset="0"/>
                <a:cs typeface="Times New Roman" pitchFamily="18" charset="0"/>
              </a:rPr>
              <a:t> Deep Learning</a:t>
            </a:r>
            <a:endParaRPr sz="200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742951"/>
            <a:ext cx="5136308"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2190751"/>
            <a:ext cx="5303095" cy="262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1733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1"/>
                                        </p:tgtEl>
                                        <p:attrNameLst>
                                          <p:attrName>style.visibility</p:attrName>
                                        </p:attrNameLst>
                                      </p:cBhvr>
                                      <p:to>
                                        <p:strVal val="visible"/>
                                      </p:to>
                                    </p:set>
                                    <p:anim calcmode="lin" valueType="num">
                                      <p:cBhvr additive="base">
                                        <p:cTn id="13" dur="500" fill="hold"/>
                                        <p:tgtEl>
                                          <p:spTgt spid="2051"/>
                                        </p:tgtEl>
                                        <p:attrNameLst>
                                          <p:attrName>ppt_x</p:attrName>
                                        </p:attrNameLst>
                                      </p:cBhvr>
                                      <p:tavLst>
                                        <p:tav tm="0">
                                          <p:val>
                                            <p:strVal val="#ppt_x"/>
                                          </p:val>
                                        </p:tav>
                                        <p:tav tm="100000">
                                          <p:val>
                                            <p:strVal val="#ppt_x"/>
                                          </p:val>
                                        </p:tav>
                                      </p:tavLst>
                                    </p:anim>
                                    <p:anim calcmode="lin" valueType="num">
                                      <p:cBhvr additive="base">
                                        <p:cTn id="14"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109;p25"/>
          <p:cNvSpPr txBox="1">
            <a:spLocks noGrp="1"/>
          </p:cNvSpPr>
          <p:nvPr>
            <p:ph type="title"/>
          </p:nvPr>
        </p:nvSpPr>
        <p:spPr>
          <a:xfrm>
            <a:off x="-75143" y="133350"/>
            <a:ext cx="8380943" cy="609600"/>
          </a:xfrm>
          <a:prstGeom prst="rect">
            <a:avLst/>
          </a:prstGeom>
        </p:spPr>
        <p:txBody>
          <a:bodyPr spcFirstLastPara="1" wrap="square" lIns="91425" tIns="91425" rIns="91425" bIns="91425" anchor="t" anchorCtr="0">
            <a:noAutofit/>
          </a:bodyPr>
          <a:lstStyle/>
          <a:p>
            <a:pPr lvl="0" algn="ctr"/>
            <a:r>
              <a:rPr lang="vi-VN" b="0" dirty="0">
                <a:latin typeface="+mj-lt"/>
              </a:rPr>
              <a:t>Convolutional</a:t>
            </a:r>
            <a:r>
              <a:rPr lang="en-US" b="0" dirty="0">
                <a:latin typeface="+mj-lt"/>
              </a:rPr>
              <a:t> </a:t>
            </a:r>
            <a:r>
              <a:rPr lang="vi-VN" b="0" dirty="0">
                <a:latin typeface="+mj-lt"/>
              </a:rPr>
              <a:t>Neural</a:t>
            </a:r>
            <a:r>
              <a:rPr lang="en-US" b="0" dirty="0">
                <a:latin typeface="+mj-lt"/>
              </a:rPr>
              <a:t> </a:t>
            </a:r>
            <a:r>
              <a:rPr lang="vi-VN" b="0" dirty="0">
                <a:latin typeface="+mj-lt"/>
              </a:rPr>
              <a:t>Network–CNN</a:t>
            </a:r>
            <a:r>
              <a:rPr lang="en-US" b="0" dirty="0">
                <a:latin typeface="+mj-lt"/>
              </a:rPr>
              <a:t> </a:t>
            </a:r>
            <a:r>
              <a:rPr lang="vi-VN" b="0" dirty="0">
                <a:latin typeface="+mj-lt"/>
              </a:rPr>
              <a:t>(Mạng</a:t>
            </a:r>
            <a:r>
              <a:rPr lang="en-US" b="0" dirty="0">
                <a:latin typeface="+mj-lt"/>
              </a:rPr>
              <a:t> </a:t>
            </a:r>
            <a:r>
              <a:rPr lang="vi-VN" b="0" dirty="0">
                <a:latin typeface="+mj-lt"/>
              </a:rPr>
              <a:t>nơ-ron</a:t>
            </a:r>
            <a:r>
              <a:rPr lang="en-US" b="0" dirty="0">
                <a:latin typeface="+mj-lt"/>
              </a:rPr>
              <a:t> </a:t>
            </a:r>
            <a:r>
              <a:rPr lang="vi-VN" b="0" dirty="0">
                <a:latin typeface="+mj-lt"/>
              </a:rPr>
              <a:t>tích</a:t>
            </a:r>
            <a:r>
              <a:rPr lang="en-US" b="0" dirty="0">
                <a:latin typeface="+mj-lt"/>
              </a:rPr>
              <a:t> </a:t>
            </a:r>
            <a:r>
              <a:rPr lang="vi-VN" b="0" dirty="0">
                <a:latin typeface="+mj-lt"/>
              </a:rPr>
              <a:t>chập)</a:t>
            </a:r>
            <a:endParaRPr dirty="0">
              <a:latin typeface="+mj-lt"/>
              <a:cs typeface="Times New Roman" pitchFamily="18" charset="0"/>
            </a:endParaRPr>
          </a:p>
        </p:txBody>
      </p:sp>
      <p:sp>
        <p:nvSpPr>
          <p:cNvPr id="15" name="Google Shape;109;p25"/>
          <p:cNvSpPr txBox="1">
            <a:spLocks noGrp="1"/>
          </p:cNvSpPr>
          <p:nvPr>
            <p:ph type="title"/>
          </p:nvPr>
        </p:nvSpPr>
        <p:spPr>
          <a:xfrm>
            <a:off x="4572000" y="1123950"/>
            <a:ext cx="4191000" cy="2743200"/>
          </a:xfrm>
          <a:prstGeom prst="rect">
            <a:avLst/>
          </a:prstGeom>
        </p:spPr>
        <p:txBody>
          <a:bodyPr spcFirstLastPara="1" wrap="square" lIns="91425" tIns="91425" rIns="91425" bIns="91425" anchor="t" anchorCtr="0">
            <a:noAutofit/>
          </a:bodyPr>
          <a:lstStyle/>
          <a:p>
            <a:pPr lvl="0"/>
            <a:r>
              <a:rPr lang="vi-VN" sz="2000" b="0" dirty="0">
                <a:latin typeface="+mj-lt"/>
              </a:rPr>
              <a:t>Mạng</a:t>
            </a:r>
            <a:r>
              <a:rPr lang="en-US" sz="2000" b="0" dirty="0">
                <a:latin typeface="+mj-lt"/>
              </a:rPr>
              <a:t> </a:t>
            </a:r>
            <a:r>
              <a:rPr lang="vi-VN" sz="2000" b="0" dirty="0">
                <a:latin typeface="+mj-lt"/>
              </a:rPr>
              <a:t>CNN</a:t>
            </a:r>
            <a:r>
              <a:rPr lang="en-US" sz="2000" b="0" dirty="0">
                <a:latin typeface="+mj-lt"/>
              </a:rPr>
              <a:t> l</a:t>
            </a:r>
            <a:r>
              <a:rPr lang="vi-VN" sz="2000" b="0" dirty="0">
                <a:latin typeface="+mj-lt"/>
              </a:rPr>
              <a:t>à</a:t>
            </a:r>
            <a:r>
              <a:rPr lang="en-US" sz="2000" b="0" dirty="0">
                <a:latin typeface="+mj-lt"/>
              </a:rPr>
              <a:t> </a:t>
            </a:r>
            <a:r>
              <a:rPr lang="vi-VN" sz="2000" b="0" dirty="0">
                <a:latin typeface="+mj-lt"/>
              </a:rPr>
              <a:t>một</a:t>
            </a:r>
            <a:r>
              <a:rPr lang="en-US" sz="2000" b="0" dirty="0">
                <a:latin typeface="+mj-lt"/>
              </a:rPr>
              <a:t> </a:t>
            </a:r>
            <a:r>
              <a:rPr lang="vi-VN" sz="2000" b="0" dirty="0">
                <a:latin typeface="+mj-lt"/>
              </a:rPr>
              <a:t>trong</a:t>
            </a:r>
            <a:r>
              <a:rPr lang="en-US" sz="2000" b="0" dirty="0">
                <a:latin typeface="+mj-lt"/>
              </a:rPr>
              <a:t> </a:t>
            </a:r>
            <a:r>
              <a:rPr lang="vi-VN" sz="2000" b="0" dirty="0">
                <a:latin typeface="+mj-lt"/>
              </a:rPr>
              <a:t>những</a:t>
            </a:r>
            <a:r>
              <a:rPr lang="en-US" sz="2000" b="0" dirty="0">
                <a:latin typeface="+mj-lt"/>
              </a:rPr>
              <a:t> </a:t>
            </a:r>
            <a:r>
              <a:rPr lang="vi-VN" sz="2000" b="0" dirty="0">
                <a:latin typeface="+mj-lt"/>
              </a:rPr>
              <a:t>mô</a:t>
            </a:r>
            <a:r>
              <a:rPr lang="en-US" sz="2000" b="0" dirty="0">
                <a:latin typeface="+mj-lt"/>
              </a:rPr>
              <a:t> </a:t>
            </a:r>
            <a:r>
              <a:rPr lang="vi-VN" sz="2000" b="0" dirty="0">
                <a:latin typeface="+mj-lt"/>
              </a:rPr>
              <a:t>hình</a:t>
            </a:r>
            <a:r>
              <a:rPr lang="en-US" sz="2000" b="0" dirty="0">
                <a:latin typeface="+mj-lt"/>
              </a:rPr>
              <a:t> </a:t>
            </a:r>
            <a:r>
              <a:rPr lang="vi-VN" sz="2000" b="0" dirty="0">
                <a:latin typeface="+mj-lt"/>
              </a:rPr>
              <a:t>để</a:t>
            </a:r>
            <a:r>
              <a:rPr lang="en-US" sz="2000" b="0" dirty="0">
                <a:latin typeface="+mj-lt"/>
              </a:rPr>
              <a:t> </a:t>
            </a:r>
            <a:r>
              <a:rPr lang="vi-VN" sz="2000" b="0" dirty="0">
                <a:latin typeface="+mj-lt"/>
              </a:rPr>
              <a:t>nhận</a:t>
            </a:r>
            <a:r>
              <a:rPr lang="en-US" sz="2000" b="0" dirty="0">
                <a:latin typeface="+mj-lt"/>
              </a:rPr>
              <a:t> </a:t>
            </a:r>
            <a:r>
              <a:rPr lang="vi-VN" sz="2000" b="0" dirty="0">
                <a:latin typeface="+mj-lt"/>
              </a:rPr>
              <a:t>dạng</a:t>
            </a:r>
            <a:r>
              <a:rPr lang="en-US" sz="2000" b="0" dirty="0">
                <a:latin typeface="+mj-lt"/>
              </a:rPr>
              <a:t> </a:t>
            </a:r>
            <a:r>
              <a:rPr lang="vi-VN" sz="2000" b="0" dirty="0">
                <a:latin typeface="+mj-lt"/>
              </a:rPr>
              <a:t>và</a:t>
            </a:r>
            <a:r>
              <a:rPr lang="en-US" sz="2000" b="0" dirty="0">
                <a:latin typeface="+mj-lt"/>
              </a:rPr>
              <a:t> </a:t>
            </a:r>
            <a:r>
              <a:rPr lang="vi-VN" sz="2000" b="0" dirty="0">
                <a:latin typeface="+mj-lt"/>
              </a:rPr>
              <a:t>phân</a:t>
            </a:r>
            <a:r>
              <a:rPr lang="en-US" sz="2000" b="0" dirty="0">
                <a:latin typeface="+mj-lt"/>
              </a:rPr>
              <a:t> </a:t>
            </a:r>
            <a:r>
              <a:rPr lang="vi-VN" sz="2000" b="0" dirty="0">
                <a:latin typeface="+mj-lt"/>
              </a:rPr>
              <a:t>loại</a:t>
            </a:r>
            <a:r>
              <a:rPr lang="en-US" sz="2000" b="0" dirty="0">
                <a:latin typeface="+mj-lt"/>
              </a:rPr>
              <a:t> </a:t>
            </a:r>
            <a:r>
              <a:rPr lang="vi-VN" sz="2000" b="0" dirty="0">
                <a:latin typeface="+mj-lt"/>
              </a:rPr>
              <a:t>ảnh.</a:t>
            </a:r>
            <a:br>
              <a:rPr lang="en-US" sz="2000" b="0" dirty="0">
                <a:latin typeface="+mj-lt"/>
              </a:rPr>
            </a:br>
            <a:r>
              <a:rPr lang="vi-VN" sz="2000" b="0" dirty="0">
                <a:latin typeface="+mj-lt"/>
              </a:rPr>
              <a:t>Về kỹ thuật, mô hình CNN để training và kiểm tra, mỗi hình ảnh đầu vào sẽ chuyển nó qua 1 loạt các lớp tích chập với các bộ lọc (Kernals), tổng hợp lại các lớp được kết nối đầy đủ (Full Connected) và áp dụng hàm Softmax để phân loại đối tượng có giá trị xác suất giữa 0 và 1</a:t>
            </a:r>
            <a:endParaRPr sz="2000" dirty="0">
              <a:latin typeface="+mj-lt"/>
              <a:cs typeface="Times New Roman" pitchFamily="18" charset="0"/>
            </a:endParaRP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157" y="2800350"/>
            <a:ext cx="3429000" cy="1526094"/>
          </a:xfrm>
          <a:prstGeom prst="rect">
            <a:avLst/>
          </a:prstGeom>
        </p:spPr>
      </p:pic>
      <p:pic>
        <p:nvPicPr>
          <p:cNvPr id="3074" name="Picture 2" descr="https://topdev.vn/blog/wp-content/uploads/2019/08/cn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52550"/>
            <a:ext cx="3959998"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27137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109;p25"/>
          <p:cNvSpPr txBox="1">
            <a:spLocks noGrp="1"/>
          </p:cNvSpPr>
          <p:nvPr>
            <p:ph type="title"/>
          </p:nvPr>
        </p:nvSpPr>
        <p:spPr>
          <a:xfrm>
            <a:off x="-75143" y="133350"/>
            <a:ext cx="8380943" cy="609600"/>
          </a:xfrm>
          <a:prstGeom prst="rect">
            <a:avLst/>
          </a:prstGeom>
        </p:spPr>
        <p:txBody>
          <a:bodyPr spcFirstLastPara="1" wrap="square" lIns="91425" tIns="91425" rIns="91425" bIns="91425" anchor="t" anchorCtr="0">
            <a:noAutofit/>
          </a:bodyPr>
          <a:lstStyle/>
          <a:p>
            <a:pPr lvl="0" algn="ctr"/>
            <a:r>
              <a:rPr lang="en-US" dirty="0">
                <a:latin typeface="Times New Roman" pitchFamily="18" charset="0"/>
                <a:cs typeface="Times New Roman" pitchFamily="18" charset="0"/>
              </a:rPr>
              <a:t>CNN </a:t>
            </a:r>
            <a:r>
              <a:rPr lang="en-US" dirty="0" err="1">
                <a:latin typeface="Times New Roman" pitchFamily="18" charset="0"/>
                <a:cs typeface="Times New Roman" pitchFamily="18" charset="0"/>
              </a:rPr>
              <a:t>Trong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Mô</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Hình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Nhận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Đeo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Khẩu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Trang</a:t>
            </a:r>
            <a:endParaRPr dirty="0">
              <a:latin typeface="Times New Roman" pitchFamily="18" charset="0"/>
              <a:cs typeface="Times New Roman" pitchFamily="18" charset="0"/>
            </a:endParaRPr>
          </a:p>
        </p:txBody>
      </p:sp>
      <p:sp>
        <p:nvSpPr>
          <p:cNvPr id="15" name="Google Shape;109;p25"/>
          <p:cNvSpPr txBox="1">
            <a:spLocks noGrp="1"/>
          </p:cNvSpPr>
          <p:nvPr>
            <p:ph type="title"/>
          </p:nvPr>
        </p:nvSpPr>
        <p:spPr>
          <a:xfrm>
            <a:off x="381000" y="1200150"/>
            <a:ext cx="5029200" cy="3124200"/>
          </a:xfrm>
          <a:prstGeom prst="rect">
            <a:avLst/>
          </a:prstGeom>
        </p:spPr>
        <p:txBody>
          <a:bodyPr spcFirstLastPara="1" wrap="square" lIns="91425" tIns="91425" rIns="91425" bIns="91425" anchor="t" anchorCtr="0">
            <a:noAutofit/>
          </a:bodyPr>
          <a:lstStyle/>
          <a:p>
            <a:pPr lvl="0"/>
            <a:r>
              <a:rPr lang="en-US" sz="2000" b="0" dirty="0">
                <a:latin typeface="Times New Roman" pitchFamily="18" charset="0"/>
                <a:cs typeface="Times New Roman" pitchFamily="18" charset="0"/>
              </a:rPr>
              <a:t>N</a:t>
            </a:r>
            <a:r>
              <a:rPr lang="vi-VN" sz="2000" b="0" dirty="0">
                <a:latin typeface="Times New Roman" pitchFamily="18" charset="0"/>
                <a:cs typeface="Times New Roman" pitchFamily="18" charset="0"/>
              </a:rPr>
              <a:t>hận dạng khuôn mặt là khả năng nhận diện, lưu trữ,so sánh và phân tích các mẫu dựa trên đường nét khuôn mặt để nhận dạng người từ hình ảnh hoặc video. Hệ thống thường sử dụng các công nghệ để thực hiện nhận dạng khuôn mặt như sử dụng sinh trắc học để ánh xạ các đặc điểm khuôn mặt từ ảnh hoặc video. Hệ thống so sánh thông tin này với một cơ sở dữ liệu đã lưu trữ về các khuôn mặt để tìm ra một kết quả khớp chính xác</a:t>
            </a:r>
            <a:endParaRPr sz="2000" dirty="0">
              <a:latin typeface="Times New Roman" pitchFamily="18" charset="0"/>
              <a:cs typeface="Times New Roman" pitchFamily="18" charset="0"/>
            </a:endParaRPr>
          </a:p>
        </p:txBody>
      </p:sp>
      <p:pic>
        <p:nvPicPr>
          <p:cNvPr id="4098" name="Picture 2" descr="AI sẽ nhận diện được khuôn mặt đeo khẩu trang - VnExpress Số hó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200150"/>
            <a:ext cx="2412999" cy="14478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hát hiện người đeo khẩu trang trong thời gian thự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7683" y="3257550"/>
            <a:ext cx="3066317" cy="1515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6699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109;p25"/>
          <p:cNvSpPr txBox="1">
            <a:spLocks noGrp="1"/>
          </p:cNvSpPr>
          <p:nvPr>
            <p:ph type="title"/>
          </p:nvPr>
        </p:nvSpPr>
        <p:spPr>
          <a:xfrm>
            <a:off x="228600" y="133350"/>
            <a:ext cx="8380943" cy="609600"/>
          </a:xfrm>
          <a:prstGeom prst="rect">
            <a:avLst/>
          </a:prstGeom>
        </p:spPr>
        <p:txBody>
          <a:bodyPr spcFirstLastPara="1" wrap="square" lIns="91425" tIns="91425" rIns="91425" bIns="91425" anchor="t" anchorCtr="0">
            <a:noAutofit/>
          </a:bodyPr>
          <a:lstStyle/>
          <a:p>
            <a:pPr lvl="0" algn="ct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Số</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Mạng</a:t>
            </a:r>
            <a:r>
              <a:rPr lang="en-US" dirty="0">
                <a:latin typeface="Times New Roman" pitchFamily="18" charset="0"/>
                <a:cs typeface="Times New Roman" pitchFamily="18" charset="0"/>
              </a:rPr>
              <a:t> CNN </a:t>
            </a:r>
            <a:r>
              <a:rPr lang="en-US" dirty="0" err="1">
                <a:latin typeface="Times New Roman" pitchFamily="18" charset="0"/>
                <a:cs typeface="Times New Roman" pitchFamily="18" charset="0"/>
              </a:rPr>
              <a:t>Nổi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Tiếng</a:t>
            </a:r>
            <a:endParaRPr dirty="0">
              <a:latin typeface="Times New Roman" pitchFamily="18" charset="0"/>
              <a:cs typeface="Times New Roman" pitchFamily="18" charset="0"/>
            </a:endParaRPr>
          </a:p>
        </p:txBody>
      </p:sp>
      <p:pic>
        <p:nvPicPr>
          <p:cNvPr id="5122" name="Picture 2" descr="Mở ả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047750"/>
            <a:ext cx="6705600" cy="3125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1561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TotalTime>
  <Words>1021</Words>
  <Application>Microsoft Office PowerPoint</Application>
  <PresentationFormat>On-screen Show (16:9)</PresentationFormat>
  <Paragraphs>73</Paragraphs>
  <Slides>21</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Anton</vt:lpstr>
      <vt:lpstr>Prompt</vt:lpstr>
      <vt:lpstr>Times New Roman</vt:lpstr>
      <vt:lpstr>Rajdhani</vt:lpstr>
      <vt:lpstr>Arial</vt:lpstr>
      <vt:lpstr>Advent Pro Light</vt:lpstr>
      <vt:lpstr>Fira Sans Condensed Light</vt:lpstr>
      <vt:lpstr>Open Sans Light</vt:lpstr>
      <vt:lpstr>Open Sans</vt:lpstr>
      <vt:lpstr>Roboto</vt:lpstr>
      <vt:lpstr>Wingdings</vt:lpstr>
      <vt:lpstr>Ai Tech Agency by Slidesgo</vt:lpstr>
      <vt:lpstr>Mô Hình Nhận Diện Và Nhắc Nhở Đeo Khẩu Trang</vt:lpstr>
      <vt:lpstr>PowerPoint Presentation</vt:lpstr>
      <vt:lpstr>PowerPoint Presentation</vt:lpstr>
      <vt:lpstr>PowerPoint Presentation</vt:lpstr>
      <vt:lpstr>Cơ Sở Lý Thuyết Và Công Nghệ </vt:lpstr>
      <vt:lpstr>Phân Biệt Machine Learning và Deep Learning</vt:lpstr>
      <vt:lpstr>Convolutional Neural Network–CNN (Mạng nơ-ron tích chập)</vt:lpstr>
      <vt:lpstr>CNN Trong Mô Hình Nhận Diện Đeo Khẩu Trang</vt:lpstr>
      <vt:lpstr>Một Số Mạng CNN Nổi Tiếng</vt:lpstr>
      <vt:lpstr>Các Frameword Sử Dụng Hỗ Trợ Bài Toán</vt:lpstr>
      <vt:lpstr>PowerPoint Presentation</vt:lpstr>
      <vt:lpstr>PowerPoint Presentation</vt:lpstr>
      <vt:lpstr>Một Số Bức Ảnh Trong Tập Dữ Liệu</vt:lpstr>
      <vt:lpstr>Mô Tả Bài Toán</vt:lpstr>
      <vt:lpstr>II) Sử dụng phương pháp Transfer Learning với mô hình Xception (đã huấn luyện trên ImageNet)</vt:lpstr>
      <vt:lpstr>Huấn Luyện Mô Hình</vt:lpstr>
      <vt:lpstr>Đánh Giá Độ Chính Xác Của Mô Hình</vt:lpstr>
      <vt:lpstr>Thử Nghiệm Mô Hình Với Ảnh Tải Lên</vt:lpstr>
      <vt:lpstr>Kết Luận Và Hướng Phát Triển Đề TÀi</vt:lpstr>
      <vt:lpstr>Demo Mô Hình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Mô Hình Nhận Diện Và Nhắc Nhở Đeo Khẩu Trang</dc:title>
  <dc:creator>đặng sơn</dc:creator>
  <cp:lastModifiedBy>đặng sơn</cp:lastModifiedBy>
  <cp:revision>26</cp:revision>
  <dcterms:modified xsi:type="dcterms:W3CDTF">2022-01-02T09:57:33Z</dcterms:modified>
</cp:coreProperties>
</file>